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3" r:id="rId2"/>
    <p:sldId id="364" r:id="rId3"/>
    <p:sldId id="365" r:id="rId4"/>
    <p:sldId id="366" r:id="rId5"/>
    <p:sldId id="367" r:id="rId6"/>
    <p:sldId id="368" r:id="rId7"/>
    <p:sldId id="369" r:id="rId8"/>
    <p:sldId id="370" r:id="rId9"/>
    <p:sldId id="372" r:id="rId10"/>
    <p:sldId id="373" r:id="rId11"/>
    <p:sldId id="374" r:id="rId12"/>
    <p:sldId id="375" r:id="rId13"/>
    <p:sldId id="376" r:id="rId14"/>
    <p:sldId id="377" r:id="rId15"/>
    <p:sldId id="3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FFFFFF"/>
    <a:srgbClr val="FFC000"/>
    <a:srgbClr val="2F528F"/>
    <a:srgbClr val="4472C4"/>
    <a:srgbClr val="FF09BF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26" autoAdjust="0"/>
    <p:restoredTop sz="94660"/>
  </p:normalViewPr>
  <p:slideViewPr>
    <p:cSldViewPr snapToGrid="0">
      <p:cViewPr>
        <p:scale>
          <a:sx n="75" d="100"/>
          <a:sy n="75" d="100"/>
        </p:scale>
        <p:origin x="107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326D-1E42-4EDC-AAAF-69BF8AC2B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57913-2EB3-4BAF-9F55-07CF6D74F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1C976-E72B-42AB-A292-8318CCC8B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2563-C750-4522-B939-33C4D8799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F4FF-FE63-4780-94BF-062B5763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15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1982-63F7-4DE2-BE2A-F105BAAD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944FF-6AF4-4949-82CE-A660038CF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4AE6A-6447-4995-B473-87A09E9C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5056E-56D7-4CDF-AB70-8C62F9FC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7A7E0-BB5B-4A7F-ADC6-413515DF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6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AC5C4-1C61-4805-AFFB-BE113A0D1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4A4157-879C-43DD-88C6-403C1D859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5DEF2-D943-410E-92A9-5DA2DF80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0E607-1704-4A19-AA1F-0191D8E8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83840-8E66-458F-8EAE-9CA18A17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19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152C-045F-40DA-AF76-1C8A1642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05396-6E32-4352-A09D-23B64E7B5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6BEBA-93D2-4B4B-93BB-EF83B5C2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CBAE5-AE84-4D59-B4F2-F7C50FC45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72ECC-4CCA-4A47-95A7-7817C60F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0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B6B0-075F-4F9F-92B3-E15FD876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38269-3410-4A8A-A7FA-14117249F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709B7-9086-4ED4-AAB5-ED4D5EE0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2EDC3-E6A3-41AB-B5D6-5373C945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EFC01-F8AA-4BF0-B784-563D729E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4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AFC3-9C72-4026-8562-D53C5C05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B584-E002-4056-B423-4E6DAB594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5BE9D-8490-43B6-A687-FB084EF26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A42FE-E12C-4695-AD10-3A459F6E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BD410-774E-43CA-B262-AAC3AE6C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67926-2C07-4BE3-ABD9-557D69B3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82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6A4A-50E5-4C84-93DF-E5E3BBC4E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292BA-CEF0-41EB-B037-C56608B3F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74BA9-B7CA-47E6-8E00-B899A0221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B7448-1907-4556-BB6C-FEA9EA628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26DF82-5628-4DB7-B49C-580528247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C0B679-2DD6-4BBD-A726-7F50AE89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492192-A6B9-49F2-B8A3-067533C5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3E0C66-3452-45C3-ABA9-D7B8D6AF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3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37A4-7B3E-4515-AF4D-60300B8E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5A5E3A-B846-4683-8F68-E4580DFF7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6A06A-C3E3-43EE-A051-E9237EE90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9F37A-8224-4F47-83F9-F5797CBB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0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500AAE-889F-46F0-8D4F-042A99DC1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21F99-11AE-423A-923B-EC050FA20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CAC09-A411-4818-9765-BBACF720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58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28D1-EF55-414A-A403-0E95E0E1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BB02E-6662-4173-A2E2-02E34002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2CABB-C921-4DA9-9219-5F45C7545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39378-10A2-47D0-B832-A73BA4510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2A1C2-1086-4A38-A7C0-AD9EBB689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A4F44-DACF-44D7-A84D-B035FDF5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2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5B8F-9BF9-4379-AEB3-89E642C9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1159E-2F50-4A0F-8BF7-CE26D580F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F9D6C-A83D-4533-9831-608762B8F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1A46D-3F09-42FE-9A7F-587634AEE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1EEFE-ED37-492E-9B58-D6425892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F9960-860D-4557-A95E-185A52C0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8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69C9EC-4E60-406D-826E-68B17F14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10DD6-D50C-4D4C-9D17-C7DE90A3F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08DE1-2BFD-4E35-A11D-A28E35A41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542FA-ACF8-44DD-BF99-719C56F3FEF8}" type="datetimeFigureOut">
              <a:rPr lang="en-US" smtClean="0"/>
              <a:t>9/21/2023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DD614-42FA-44AA-9A80-F7921BCD8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DAC7C-AD3F-423A-AA5F-17AD28B02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7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hyperlink" Target="https://www.whitehouse.gov/administration/executive-office-of-the-president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g"/><Relationship Id="rId13" Type="http://schemas.openxmlformats.org/officeDocument/2006/relationships/image" Target="../media/image132.png"/><Relationship Id="rId3" Type="http://schemas.openxmlformats.org/officeDocument/2006/relationships/hyperlink" Target="https://frenchforenglishhindispeakers.wordpress.com/2012/09/25/lapostrophe/" TargetMode="External"/><Relationship Id="rId7" Type="http://schemas.openxmlformats.org/officeDocument/2006/relationships/image" Target="../media/image126.jpg"/><Relationship Id="rId12" Type="http://schemas.openxmlformats.org/officeDocument/2006/relationships/image" Target="../media/image131.jp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g"/><Relationship Id="rId11" Type="http://schemas.openxmlformats.org/officeDocument/2006/relationships/image" Target="../media/image130.jpeg"/><Relationship Id="rId5" Type="http://schemas.openxmlformats.org/officeDocument/2006/relationships/image" Target="../media/image18.png"/><Relationship Id="rId15" Type="http://schemas.openxmlformats.org/officeDocument/2006/relationships/image" Target="../media/image133.png"/><Relationship Id="rId10" Type="http://schemas.openxmlformats.org/officeDocument/2006/relationships/image" Target="../media/image129.jpg"/><Relationship Id="rId4" Type="http://schemas.openxmlformats.org/officeDocument/2006/relationships/image" Target="../media/image42.jpg"/><Relationship Id="rId9" Type="http://schemas.openxmlformats.org/officeDocument/2006/relationships/image" Target="../media/image128.jpg"/><Relationship Id="rId1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134.jpg"/><Relationship Id="rId7" Type="http://schemas.openxmlformats.org/officeDocument/2006/relationships/image" Target="../media/image138.jp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jpg"/><Relationship Id="rId11" Type="http://schemas.openxmlformats.org/officeDocument/2006/relationships/image" Target="../media/image141.jpg"/><Relationship Id="rId5" Type="http://schemas.openxmlformats.org/officeDocument/2006/relationships/image" Target="../media/image136.jpg"/><Relationship Id="rId10" Type="http://schemas.openxmlformats.org/officeDocument/2006/relationships/image" Target="../media/image140.gif"/><Relationship Id="rId4" Type="http://schemas.openxmlformats.org/officeDocument/2006/relationships/image" Target="../media/image135.jpg"/><Relationship Id="rId9" Type="http://schemas.openxmlformats.org/officeDocument/2006/relationships/image" Target="../media/image12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4.jpg"/><Relationship Id="rId4" Type="http://schemas.openxmlformats.org/officeDocument/2006/relationships/image" Target="../media/image1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g"/><Relationship Id="rId13" Type="http://schemas.openxmlformats.org/officeDocument/2006/relationships/image" Target="../media/image155.png"/><Relationship Id="rId18" Type="http://schemas.openxmlformats.org/officeDocument/2006/relationships/image" Target="../media/image158.png"/><Relationship Id="rId3" Type="http://schemas.openxmlformats.org/officeDocument/2006/relationships/image" Target="../media/image143.png"/><Relationship Id="rId7" Type="http://schemas.openxmlformats.org/officeDocument/2006/relationships/image" Target="../media/image149.jpg"/><Relationship Id="rId12" Type="http://schemas.openxmlformats.org/officeDocument/2006/relationships/image" Target="../media/image154.jpg"/><Relationship Id="rId17" Type="http://schemas.openxmlformats.org/officeDocument/2006/relationships/image" Target="../media/image42.jpg"/><Relationship Id="rId2" Type="http://schemas.openxmlformats.org/officeDocument/2006/relationships/image" Target="../media/image145.jp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jpg"/><Relationship Id="rId5" Type="http://schemas.openxmlformats.org/officeDocument/2006/relationships/image" Target="../media/image147.jpg"/><Relationship Id="rId15" Type="http://schemas.openxmlformats.org/officeDocument/2006/relationships/image" Target="../media/image157.png"/><Relationship Id="rId10" Type="http://schemas.openxmlformats.org/officeDocument/2006/relationships/image" Target="../media/image152.jpeg"/><Relationship Id="rId4" Type="http://schemas.openxmlformats.org/officeDocument/2006/relationships/image" Target="../media/image146.png"/><Relationship Id="rId9" Type="http://schemas.openxmlformats.org/officeDocument/2006/relationships/image" Target="../media/image151.png"/><Relationship Id="rId14" Type="http://schemas.openxmlformats.org/officeDocument/2006/relationships/image" Target="../media/image15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jpg"/><Relationship Id="rId3" Type="http://schemas.openxmlformats.org/officeDocument/2006/relationships/image" Target="../media/image160.jpg"/><Relationship Id="rId7" Type="http://schemas.openxmlformats.org/officeDocument/2006/relationships/image" Target="../media/image164.jp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jpg"/><Relationship Id="rId9" Type="http://schemas.openxmlformats.org/officeDocument/2006/relationships/image" Target="../media/image16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e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33.png"/><Relationship Id="rId18" Type="http://schemas.openxmlformats.org/officeDocument/2006/relationships/image" Target="../media/image38.jpg"/><Relationship Id="rId3" Type="http://schemas.openxmlformats.org/officeDocument/2006/relationships/image" Target="../media/image6.png"/><Relationship Id="rId21" Type="http://schemas.openxmlformats.org/officeDocument/2006/relationships/image" Target="../media/image41.jpg"/><Relationship Id="rId7" Type="http://schemas.openxmlformats.org/officeDocument/2006/relationships/image" Target="../media/image27.jp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jpg"/><Relationship Id="rId2" Type="http://schemas.openxmlformats.org/officeDocument/2006/relationships/image" Target="../media/image24.png"/><Relationship Id="rId16" Type="http://schemas.openxmlformats.org/officeDocument/2006/relationships/image" Target="../media/image36.png"/><Relationship Id="rId20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11" Type="http://schemas.openxmlformats.org/officeDocument/2006/relationships/image" Target="../media/image31.jpg"/><Relationship Id="rId24" Type="http://schemas.openxmlformats.org/officeDocument/2006/relationships/image" Target="../media/image44.jpg"/><Relationship Id="rId5" Type="http://schemas.openxmlformats.org/officeDocument/2006/relationships/image" Target="../media/image25.png"/><Relationship Id="rId15" Type="http://schemas.openxmlformats.org/officeDocument/2006/relationships/image" Target="../media/image35.jpg"/><Relationship Id="rId23" Type="http://schemas.openxmlformats.org/officeDocument/2006/relationships/image" Target="../media/image43.jpg"/><Relationship Id="rId10" Type="http://schemas.openxmlformats.org/officeDocument/2006/relationships/image" Target="../media/image30.png"/><Relationship Id="rId19" Type="http://schemas.openxmlformats.org/officeDocument/2006/relationships/image" Target="../media/image39.jpg"/><Relationship Id="rId4" Type="http://schemas.openxmlformats.org/officeDocument/2006/relationships/image" Target="../media/image10.jp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jpg"/><Relationship Id="rId7" Type="http://schemas.openxmlformats.org/officeDocument/2006/relationships/image" Target="../media/image51.jpe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6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jpg"/><Relationship Id="rId14" Type="http://schemas.openxmlformats.org/officeDocument/2006/relationships/image" Target="../media/image5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2.png"/><Relationship Id="rId7" Type="http://schemas.openxmlformats.org/officeDocument/2006/relationships/image" Target="../media/image66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10" Type="http://schemas.openxmlformats.org/officeDocument/2006/relationships/image" Target="../media/image6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70.jp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jpg"/><Relationship Id="rId4" Type="http://schemas.openxmlformats.org/officeDocument/2006/relationships/image" Target="../media/image71.jpg"/><Relationship Id="rId9" Type="http://schemas.openxmlformats.org/officeDocument/2006/relationships/image" Target="../media/image7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g"/><Relationship Id="rId13" Type="http://schemas.openxmlformats.org/officeDocument/2006/relationships/image" Target="../media/image85.jpg"/><Relationship Id="rId3" Type="http://schemas.openxmlformats.org/officeDocument/2006/relationships/image" Target="../media/image73.png"/><Relationship Id="rId7" Type="http://schemas.openxmlformats.org/officeDocument/2006/relationships/image" Target="../media/image81.png"/><Relationship Id="rId12" Type="http://schemas.openxmlformats.org/officeDocument/2006/relationships/image" Target="../media/image72.png"/><Relationship Id="rId2" Type="http://schemas.openxmlformats.org/officeDocument/2006/relationships/image" Target="../media/image78.jpe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11" Type="http://schemas.openxmlformats.org/officeDocument/2006/relationships/image" Target="../media/image9.png"/><Relationship Id="rId5" Type="http://schemas.openxmlformats.org/officeDocument/2006/relationships/image" Target="../media/image79.png"/><Relationship Id="rId15" Type="http://schemas.openxmlformats.org/officeDocument/2006/relationships/image" Target="../media/image87.png"/><Relationship Id="rId10" Type="http://schemas.openxmlformats.org/officeDocument/2006/relationships/image" Target="../media/image84.jpg"/><Relationship Id="rId4" Type="http://schemas.openxmlformats.org/officeDocument/2006/relationships/image" Target="../media/image42.jpg"/><Relationship Id="rId9" Type="http://schemas.openxmlformats.org/officeDocument/2006/relationships/image" Target="../media/image83.jpg"/><Relationship Id="rId14" Type="http://schemas.openxmlformats.org/officeDocument/2006/relationships/image" Target="../media/image86.jp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.jpeg"/><Relationship Id="rId18" Type="http://schemas.openxmlformats.org/officeDocument/2006/relationships/image" Target="../media/image102.jpg"/><Relationship Id="rId26" Type="http://schemas.openxmlformats.org/officeDocument/2006/relationships/image" Target="../media/image110.jpg"/><Relationship Id="rId3" Type="http://schemas.openxmlformats.org/officeDocument/2006/relationships/image" Target="../media/image15.png"/><Relationship Id="rId21" Type="http://schemas.openxmlformats.org/officeDocument/2006/relationships/image" Target="../media/image105.png"/><Relationship Id="rId34" Type="http://schemas.openxmlformats.org/officeDocument/2006/relationships/image" Target="../media/image117.jpg"/><Relationship Id="rId7" Type="http://schemas.openxmlformats.org/officeDocument/2006/relationships/image" Target="../media/image92.png"/><Relationship Id="rId12" Type="http://schemas.openxmlformats.org/officeDocument/2006/relationships/image" Target="../media/image96.jpg"/><Relationship Id="rId17" Type="http://schemas.openxmlformats.org/officeDocument/2006/relationships/image" Target="../media/image101.jpg"/><Relationship Id="rId25" Type="http://schemas.openxmlformats.org/officeDocument/2006/relationships/image" Target="../media/image109.png"/><Relationship Id="rId33" Type="http://schemas.openxmlformats.org/officeDocument/2006/relationships/image" Target="../media/image116.jpg"/><Relationship Id="rId2" Type="http://schemas.openxmlformats.org/officeDocument/2006/relationships/image" Target="../media/image89.png"/><Relationship Id="rId16" Type="http://schemas.openxmlformats.org/officeDocument/2006/relationships/image" Target="../media/image100.jpeg"/><Relationship Id="rId20" Type="http://schemas.openxmlformats.org/officeDocument/2006/relationships/image" Target="../media/image104.png"/><Relationship Id="rId29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32" Type="http://schemas.openxmlformats.org/officeDocument/2006/relationships/image" Target="../media/image115.png"/><Relationship Id="rId5" Type="http://schemas.openxmlformats.org/officeDocument/2006/relationships/image" Target="../media/image42.jpg"/><Relationship Id="rId15" Type="http://schemas.openxmlformats.org/officeDocument/2006/relationships/image" Target="../media/image99.png"/><Relationship Id="rId23" Type="http://schemas.openxmlformats.org/officeDocument/2006/relationships/image" Target="../media/image107.jpg"/><Relationship Id="rId28" Type="http://schemas.openxmlformats.org/officeDocument/2006/relationships/image" Target="../media/image112.jpg"/><Relationship Id="rId10" Type="http://schemas.openxmlformats.org/officeDocument/2006/relationships/image" Target="../media/image94.png"/><Relationship Id="rId19" Type="http://schemas.openxmlformats.org/officeDocument/2006/relationships/image" Target="../media/image103.jpg"/><Relationship Id="rId31" Type="http://schemas.openxmlformats.org/officeDocument/2006/relationships/image" Target="../media/image114.jpg"/><Relationship Id="rId4" Type="http://schemas.openxmlformats.org/officeDocument/2006/relationships/image" Target="../media/image90.jpg"/><Relationship Id="rId9" Type="http://schemas.openxmlformats.org/officeDocument/2006/relationships/image" Target="../media/image18.png"/><Relationship Id="rId14" Type="http://schemas.openxmlformats.org/officeDocument/2006/relationships/image" Target="../media/image98.jpg"/><Relationship Id="rId22" Type="http://schemas.openxmlformats.org/officeDocument/2006/relationships/image" Target="../media/image106.jpg"/><Relationship Id="rId27" Type="http://schemas.openxmlformats.org/officeDocument/2006/relationships/image" Target="../media/image111.jpg"/><Relationship Id="rId30" Type="http://schemas.openxmlformats.org/officeDocument/2006/relationships/image" Target="../media/image77.jpg"/><Relationship Id="rId8" Type="http://schemas.openxmlformats.org/officeDocument/2006/relationships/image" Target="../media/image9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search?sca_esv=567351978&amp;rlz=1C1GCEB_enUS980US982&amp;q=krauth+chemie+address&amp;ludocid=3254726032511056127&amp;sa=X&amp;ved=2ahUKEwjywc2Uq7yBAxVOl2oFHScjAccQ6BN6BAg7EAI" TargetMode="External"/><Relationship Id="rId13" Type="http://schemas.openxmlformats.org/officeDocument/2006/relationships/image" Target="../media/image123.jpg"/><Relationship Id="rId3" Type="http://schemas.openxmlformats.org/officeDocument/2006/relationships/image" Target="../media/image118.png"/><Relationship Id="rId7" Type="http://schemas.openxmlformats.org/officeDocument/2006/relationships/image" Target="../media/image16.png"/><Relationship Id="rId12" Type="http://schemas.openxmlformats.org/officeDocument/2006/relationships/image" Target="../media/image122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121.jpg"/><Relationship Id="rId5" Type="http://schemas.openxmlformats.org/officeDocument/2006/relationships/image" Target="../media/image42.jpg"/><Relationship Id="rId10" Type="http://schemas.openxmlformats.org/officeDocument/2006/relationships/image" Target="../media/image120.jpg"/><Relationship Id="rId4" Type="http://schemas.openxmlformats.org/officeDocument/2006/relationships/image" Target="../media/image101.jpg"/><Relationship Id="rId9" Type="http://schemas.openxmlformats.org/officeDocument/2006/relationships/image" Target="../media/image1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702" y="4196497"/>
            <a:ext cx="1495425" cy="19335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321885" y="4340325"/>
            <a:ext cx="2457450" cy="1789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5766702" y="4238724"/>
            <a:ext cx="1495425" cy="18913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89" y="1841800"/>
            <a:ext cx="1707550" cy="1707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96" y="1746767"/>
            <a:ext cx="1913354" cy="19133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2389" y="1022253"/>
            <a:ext cx="47925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HOMICIDE:GHOST:!HOMICIDE:NANA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Benjamin</a:t>
            </a:r>
          </a:p>
          <a:p>
            <a:r>
              <a:rPr lang="en-US" dirty="0"/>
              <a:t>	</a:t>
            </a:r>
            <a:r>
              <a:rPr lang="en-US" dirty="0" smtClean="0"/>
              <a:t>HOMICIDE:LUX </a:t>
            </a:r>
            <a:r>
              <a:rPr lang="en-US" strike="sngStrike" dirty="0" smtClean="0"/>
              <a:t>Benjamin</a:t>
            </a:r>
            <a:r>
              <a:rPr lang="en-US" dirty="0" smtClean="0"/>
              <a:t> </a:t>
            </a:r>
            <a:r>
              <a:rPr lang="en-US" b="1" dirty="0" smtClean="0"/>
              <a:t>IMPORT</a:t>
            </a:r>
            <a:r>
              <a:rPr lang="en-US" dirty="0" smtClean="0"/>
              <a:t> DOL </a:t>
            </a:r>
          </a:p>
          <a:p>
            <a:r>
              <a:rPr lang="en-US" dirty="0"/>
              <a:t>	</a:t>
            </a:r>
            <a:r>
              <a:rPr lang="en-US" sz="900" strike="sngStrike" dirty="0" smtClean="0"/>
              <a:t>unemployed plumber/</a:t>
            </a:r>
            <a:r>
              <a:rPr lang="en-US" sz="900" strike="sngStrike" dirty="0" err="1" smtClean="0"/>
              <a:t>electrictian</a:t>
            </a:r>
            <a:endParaRPr lang="en-US" sz="900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469" y="1924396"/>
            <a:ext cx="1787581" cy="17875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159" y="3714750"/>
            <a:ext cx="1599672" cy="29537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809" y="1676400"/>
            <a:ext cx="1447800" cy="203835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608004" y="846294"/>
            <a:ext cx="1583996" cy="7397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SQ</a:t>
            </a:r>
            <a:endParaRPr lang="en-US" sz="4800" dirty="0"/>
          </a:p>
        </p:txBody>
      </p:sp>
      <p:sp>
        <p:nvSpPr>
          <p:cNvPr id="22" name="TextBox 21"/>
          <p:cNvSpPr txBox="1"/>
          <p:nvPr/>
        </p:nvSpPr>
        <p:spPr>
          <a:xfrm>
            <a:off x="8682769" y="424176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Nick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0970" y="4196497"/>
            <a:ext cx="1590675" cy="20288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180" y="5785267"/>
            <a:ext cx="390026" cy="273600"/>
          </a:xfrm>
          <a:prstGeom prst="rect">
            <a:avLst/>
          </a:prstGeom>
        </p:spPr>
      </p:pic>
      <p:sp>
        <p:nvSpPr>
          <p:cNvPr id="231" name="Rectangle 23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9637905" y="4274664"/>
            <a:ext cx="1614301" cy="18913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9806940" y="4310500"/>
            <a:ext cx="1414705" cy="18195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flipV="1">
            <a:off x="5895048" y="4253498"/>
            <a:ext cx="1414705" cy="18195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661905" y="4182835"/>
            <a:ext cx="177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HOMICIDE:JESUS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712924" y="4378950"/>
            <a:ext cx="10223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Al </a:t>
            </a:r>
            <a:r>
              <a:rPr lang="en-US" sz="800" strike="sngStrike" dirty="0" err="1" smtClean="0"/>
              <a:t>kaida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hamburg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5838699" y="486586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FRANKLIN</a:t>
            </a:r>
            <a:endParaRPr lang="en-US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5688343" y="4224663"/>
            <a:ext cx="1495425" cy="18913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41670" y="4468480"/>
            <a:ext cx="35820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Roth.ibm.damiler.parnter</a:t>
            </a:r>
            <a:endParaRPr lang="en-US" sz="800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8711786" y="4454767"/>
            <a:ext cx="10401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SWATA</a:t>
            </a:r>
          </a:p>
          <a:p>
            <a:r>
              <a:rPr lang="en-US" sz="800" strike="sngStrike" dirty="0" err="1" smtClean="0"/>
              <a:t>Perillio</a:t>
            </a:r>
            <a:endParaRPr lang="en-US" sz="8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7803301" y="4806523"/>
            <a:ext cx="256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 </a:t>
            </a:r>
            <a:r>
              <a:rPr lang="en-US" b="1" dirty="0" smtClean="0"/>
              <a:t>IMPORT</a:t>
            </a:r>
            <a:r>
              <a:rPr lang="en-US" dirty="0" smtClean="0"/>
              <a:t> CPVA </a:t>
            </a:r>
            <a:r>
              <a:rPr lang="en-US" sz="800" strike="sngStrike" dirty="0" err="1" smtClean="0"/>
              <a:t>apple.touch</a:t>
            </a:r>
            <a:endParaRPr lang="en-US" sz="800" strike="sngStrike" dirty="0"/>
          </a:p>
        </p:txBody>
      </p:sp>
      <p:sp>
        <p:nvSpPr>
          <p:cNvPr id="46" name="Right Arrow 45"/>
          <p:cNvSpPr/>
          <p:nvPr/>
        </p:nvSpPr>
        <p:spPr>
          <a:xfrm>
            <a:off x="7373586" y="5026992"/>
            <a:ext cx="807499" cy="7234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9688372" y="4289524"/>
            <a:ext cx="1614301" cy="18913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531" y="4319348"/>
            <a:ext cx="1687869" cy="1687869"/>
          </a:xfrm>
          <a:prstGeom prst="rect">
            <a:avLst/>
          </a:prstGeom>
        </p:spPr>
      </p:pic>
      <p:sp>
        <p:nvSpPr>
          <p:cNvPr id="256" name="Rectangle 25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5661906" y="4224664"/>
            <a:ext cx="6339594" cy="19565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301779" y="5121480"/>
            <a:ext cx="107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VIRGINIA</a:t>
            </a:r>
            <a:endParaRPr 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6949940" y="1820973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ATOMCLOCK:HOMCIDE:IS-A-BELL</a:t>
            </a:r>
            <a:endParaRPr lang="en-US" sz="1000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86" y="4373723"/>
            <a:ext cx="1618200" cy="16182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7202957" y="5681391"/>
            <a:ext cx="250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G</a:t>
            </a:r>
            <a:endParaRPr lang="en-US" sz="800" b="1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947" y="806750"/>
            <a:ext cx="2895600" cy="9334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53937" y="4344791"/>
            <a:ext cx="1722838" cy="1676064"/>
          </a:xfrm>
          <a:prstGeom prst="rect">
            <a:avLst/>
          </a:prstGeom>
        </p:spPr>
      </p:pic>
      <p:pic>
        <p:nvPicPr>
          <p:cNvPr id="90" name="Picture 89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63547" y="873189"/>
            <a:ext cx="480281" cy="638386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" y="874757"/>
            <a:ext cx="638386" cy="638386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>
            <a:off x="285750" y="1622417"/>
            <a:ext cx="282197" cy="444777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0" name="Picture 2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06" y="1647937"/>
            <a:ext cx="1447800" cy="2038350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0" y="846294"/>
            <a:ext cx="638386" cy="638386"/>
          </a:xfrm>
          <a:prstGeom prst="rect">
            <a:avLst/>
          </a:prstGeom>
        </p:spPr>
      </p:pic>
      <p:cxnSp>
        <p:nvCxnSpPr>
          <p:cNvPr id="263" name="Straight Connector 262"/>
          <p:cNvCxnSpPr/>
          <p:nvPr/>
        </p:nvCxnSpPr>
        <p:spPr>
          <a:xfrm>
            <a:off x="330247" y="1593954"/>
            <a:ext cx="282197" cy="444777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endCxn id="262" idx="2"/>
          </p:cNvCxnSpPr>
          <p:nvPr/>
        </p:nvCxnSpPr>
        <p:spPr>
          <a:xfrm flipV="1">
            <a:off x="330247" y="1484680"/>
            <a:ext cx="89216" cy="582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1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18156" y="2149214"/>
            <a:ext cx="12618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Spies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4947367" y="1931330"/>
            <a:ext cx="819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Breuer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47" y="2055586"/>
            <a:ext cx="1002699" cy="6114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6022885" y="1701642"/>
            <a:ext cx="2260600" cy="723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45549" y="2165364"/>
            <a:ext cx="1369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HOMCEI:SPY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022885" y="1701642"/>
            <a:ext cx="0" cy="1334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762285" y="1725199"/>
            <a:ext cx="0" cy="1334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042185" y="1701642"/>
            <a:ext cx="0" cy="1334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3873175" y="1736977"/>
            <a:ext cx="2260599" cy="13110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746598" y="1335530"/>
            <a:ext cx="1034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§Treason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826064" y="2055585"/>
            <a:ext cx="21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VIRINGA. </a:t>
            </a:r>
            <a:r>
              <a:rPr lang="en-US" strike="sngStrike" dirty="0" smtClean="0"/>
              <a:t>Nicki </a:t>
            </a:r>
            <a:r>
              <a:rPr lang="en-US" strike="sngStrike" dirty="0" err="1" smtClean="0"/>
              <a:t>Cargel</a:t>
            </a:r>
            <a:endParaRPr lang="en-US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46" y="1994961"/>
            <a:ext cx="1002699" cy="611402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8626385" y="1725199"/>
            <a:ext cx="977900" cy="941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9826064" y="1701642"/>
            <a:ext cx="2365936" cy="13110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6219969" y="1725199"/>
            <a:ext cx="3242610" cy="13110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6365786" y="2114513"/>
            <a:ext cx="3040247" cy="2467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657883" y="3415931"/>
            <a:ext cx="8518615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003586" y="2128154"/>
            <a:ext cx="197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CHECKPIN CHARLIE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9947185" y="2283197"/>
            <a:ext cx="1739900" cy="323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927131" y="2610843"/>
            <a:ext cx="1780007" cy="8036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 smtClean="0">
                <a:solidFill>
                  <a:schemeClr val="tx1"/>
                </a:solidFill>
              </a:rPr>
              <a:t>nonPolcieUsage</a:t>
            </a:r>
            <a:r>
              <a:rPr lang="en-US" sz="1100" strike="sngStrike" dirty="0" smtClean="0">
                <a:solidFill>
                  <a:schemeClr val="tx1"/>
                </a:solidFill>
              </a:rPr>
              <a:t>(</a:t>
            </a:r>
            <a:r>
              <a:rPr lang="en-US" sz="1100" strike="sngStrike" dirty="0" err="1" smtClean="0">
                <a:solidFill>
                  <a:schemeClr val="tx1"/>
                </a:solidFill>
              </a:rPr>
              <a:t>rene</a:t>
            </a:r>
            <a:r>
              <a:rPr lang="en-US" sz="1100" dirty="0" smtClean="0">
                <a:solidFill>
                  <a:schemeClr val="tx1"/>
                </a:solidFill>
              </a:rPr>
              <a:t>)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791503" y="3149051"/>
            <a:ext cx="91563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u="sng" strike="sngStrike" dirty="0" err="1">
                <a:solidFill>
                  <a:srgbClr val="1A0DAB"/>
                </a:solidFill>
                <a:latin typeface="Roboto"/>
                <a:hlinkClick r:id="rId3"/>
              </a:rPr>
              <a:t>L'apostrophe</a:t>
            </a:r>
            <a:endParaRPr lang="en-US" sz="1000" b="0" i="0" u="sng" strike="sngStrike" dirty="0">
              <a:solidFill>
                <a:srgbClr val="1A0DAB"/>
              </a:solidFill>
              <a:effectLst/>
              <a:latin typeface="Roboto"/>
              <a:hlinkClick r:id="rId3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10326951" y="3198599"/>
            <a:ext cx="1233134" cy="211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9923649" y="2236210"/>
            <a:ext cx="1715056" cy="11288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907610" y="3040707"/>
            <a:ext cx="224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Phil/</a:t>
            </a:r>
            <a:r>
              <a:rPr lang="en-US" sz="800" strike="sngStrike" dirty="0" err="1" smtClean="0"/>
              <a:t>kim</a:t>
            </a:r>
            <a:r>
              <a:rPr lang="en-US" dirty="0" smtClean="0"/>
              <a:t> JFK(</a:t>
            </a:r>
            <a:r>
              <a:rPr lang="en-US" dirty="0" err="1" smtClean="0"/>
              <a:t>jackline,JACK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9910948" y="2292698"/>
            <a:ext cx="2281052" cy="11288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H="1" flipV="1">
            <a:off x="8325448" y="1931330"/>
            <a:ext cx="1122658" cy="735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-12700" y="6223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53" y="825342"/>
            <a:ext cx="876300" cy="87630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047921" y="847860"/>
            <a:ext cx="9970859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PROGRAMS AND PROJECTS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768776"/>
            <a:ext cx="796128" cy="1078299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2945743" y="2033991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</a:p>
          <a:p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174752" y="870735"/>
            <a:ext cx="245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PENTAGON.EMEA</a:t>
            </a:r>
            <a:endParaRPr lang="en-US" sz="2400" b="1" dirty="0"/>
          </a:p>
        </p:txBody>
      </p:sp>
      <p:sp>
        <p:nvSpPr>
          <p:cNvPr id="64" name="Rectangle 63"/>
          <p:cNvSpPr/>
          <p:nvPr/>
        </p:nvSpPr>
        <p:spPr>
          <a:xfrm>
            <a:off x="3664845" y="3821485"/>
            <a:ext cx="3252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https://www.supremecourt.gov/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664845" y="3619860"/>
            <a:ext cx="6662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www.bundesgerichtshof.de/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708328" y="4751097"/>
            <a:ext cx="315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 </a:t>
            </a:r>
            <a:r>
              <a:rPr lang="en-US" strike="sngStrike" dirty="0" smtClean="0"/>
              <a:t>what are we </a:t>
            </a:r>
            <a:r>
              <a:rPr lang="en-US" strike="sngStrike" dirty="0" err="1" smtClean="0"/>
              <a:t>dogin</a:t>
            </a:r>
            <a:r>
              <a:rPr lang="en-US" strike="sngStrike" dirty="0" smtClean="0"/>
              <a:t> here?</a:t>
            </a:r>
            <a:endParaRPr lang="en-US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30" y="3679079"/>
            <a:ext cx="1265094" cy="1498461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7287061" y="3766839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mapping</a:t>
            </a:r>
            <a:endParaRPr lang="en-US" sz="800" strike="sngStrike" dirty="0"/>
          </a:p>
        </p:txBody>
      </p:sp>
      <p:sp>
        <p:nvSpPr>
          <p:cNvPr id="69" name="Rectangle 68"/>
          <p:cNvSpPr/>
          <p:nvPr/>
        </p:nvSpPr>
        <p:spPr>
          <a:xfrm>
            <a:off x="3224651" y="4066435"/>
            <a:ext cx="5181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https://www.icc-cpi.int/sites/default/files/RS-Eng.pdf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3695520" y="6228798"/>
            <a:ext cx="8518615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535919" y="3426706"/>
            <a:ext cx="8196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Kyrtal</a:t>
            </a:r>
            <a:endParaRPr lang="en-US" strike="sngStrike" dirty="0" smtClean="0"/>
          </a:p>
          <a:p>
            <a:endParaRPr lang="en-US" dirty="0"/>
          </a:p>
          <a:p>
            <a:r>
              <a:rPr lang="en-US" strike="sngStrike" dirty="0" smtClean="0"/>
              <a:t>Breuer</a:t>
            </a:r>
          </a:p>
          <a:p>
            <a:endParaRPr lang="en-US" dirty="0"/>
          </a:p>
          <a:p>
            <a:r>
              <a:rPr lang="en-US" strike="sngStrike" dirty="0" smtClean="0"/>
              <a:t>Lux</a:t>
            </a:r>
          </a:p>
          <a:p>
            <a:endParaRPr lang="en-US" dirty="0"/>
          </a:p>
          <a:p>
            <a:r>
              <a:rPr lang="en-US" strike="sngStrike" dirty="0" err="1" smtClean="0"/>
              <a:t>Rampf</a:t>
            </a:r>
            <a:endParaRPr lang="en-US" strike="sngStrike" dirty="0" smtClean="0"/>
          </a:p>
          <a:p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36600" y="457566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232693" y="3962390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RHEIN-MAIN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209738" y="3379958"/>
            <a:ext cx="227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 CARLI(RU-AU)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104653" y="4478619"/>
            <a:ext cx="3306750" cy="1057561"/>
          </a:xfrm>
          <a:prstGeom prst="ellipse">
            <a:avLst/>
          </a:prstGeom>
          <a:solidFill>
            <a:srgbClr val="FFFFFF">
              <a:alpha val="7882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09738" y="3800290"/>
            <a:ext cx="3306750" cy="550980"/>
          </a:xfrm>
          <a:prstGeom prst="ellipse">
            <a:avLst/>
          </a:prstGeom>
          <a:solidFill>
            <a:srgbClr val="FFFFFF">
              <a:alpha val="7882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58185" y="3423996"/>
            <a:ext cx="3306750" cy="333271"/>
          </a:xfrm>
          <a:prstGeom prst="ellipse">
            <a:avLst/>
          </a:prstGeom>
          <a:solidFill>
            <a:srgbClr val="FFFFFF">
              <a:alpha val="7882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328" y="4789043"/>
            <a:ext cx="656261" cy="436712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8724900" y="4575665"/>
            <a:ext cx="1021698" cy="745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8886777" y="4736177"/>
            <a:ext cx="859821" cy="53965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626385" y="4717819"/>
            <a:ext cx="260392" cy="5702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753573" y="4717819"/>
            <a:ext cx="254048" cy="5346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9768860" y="4760331"/>
            <a:ext cx="203023" cy="1944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542803" y="30362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486" y="5289082"/>
            <a:ext cx="429947" cy="53689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514" y="5287614"/>
            <a:ext cx="1068006" cy="534003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502964" y="5989107"/>
            <a:ext cx="194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ATOMCLOCK </a:t>
            </a:r>
            <a:endParaRPr lang="en-US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59" y="5777186"/>
            <a:ext cx="189003" cy="189003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3973958" y="5796247"/>
            <a:ext cx="199286" cy="1780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3762285" y="5777186"/>
            <a:ext cx="504915" cy="197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3627193" y="5044114"/>
            <a:ext cx="18841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PENTAGON.EMEA</a:t>
            </a:r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61" y="5497264"/>
            <a:ext cx="223837" cy="336367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3583202" y="5287090"/>
            <a:ext cx="1509497" cy="7407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Cube 100"/>
          <p:cNvSpPr/>
          <p:nvPr/>
        </p:nvSpPr>
        <p:spPr>
          <a:xfrm>
            <a:off x="3330480" y="5402528"/>
            <a:ext cx="672866" cy="40751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102" name="TextBox 101"/>
          <p:cNvSpPr txBox="1"/>
          <p:nvPr/>
        </p:nvSpPr>
        <p:spPr>
          <a:xfrm>
            <a:off x="3392457" y="5416773"/>
            <a:ext cx="282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cn</a:t>
            </a:r>
            <a:endParaRPr lang="en-US" sz="800" dirty="0"/>
          </a:p>
        </p:txBody>
      </p:sp>
      <p:cxnSp>
        <p:nvCxnSpPr>
          <p:cNvPr id="104" name="Straight Connector 103"/>
          <p:cNvCxnSpPr>
            <a:stCxn id="102" idx="2"/>
            <a:endCxn id="102" idx="0"/>
          </p:cNvCxnSpPr>
          <p:nvPr/>
        </p:nvCxnSpPr>
        <p:spPr>
          <a:xfrm flipV="1">
            <a:off x="3533682" y="5416773"/>
            <a:ext cx="0" cy="21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5120269" y="5287090"/>
            <a:ext cx="455889" cy="7407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7" name="Straight Arrow Connector 106"/>
          <p:cNvCxnSpPr>
            <a:endCxn id="92" idx="3"/>
          </p:cNvCxnSpPr>
          <p:nvPr/>
        </p:nvCxnSpPr>
        <p:spPr>
          <a:xfrm flipH="1">
            <a:off x="3443752" y="5633935"/>
            <a:ext cx="1202908" cy="539838"/>
          </a:xfrm>
          <a:prstGeom prst="straightConnector1">
            <a:avLst/>
          </a:prstGeom>
          <a:ln w="762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4150128" y="5228780"/>
            <a:ext cx="1828892" cy="7995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 flipV="1">
            <a:off x="2805040" y="3319857"/>
            <a:ext cx="2834856" cy="1926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>
            <a:off x="2739895" y="4111938"/>
            <a:ext cx="513671" cy="2016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354" y="5132694"/>
            <a:ext cx="1540166" cy="981103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7424490" y="506157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</a:t>
            </a:r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24862" y="1791251"/>
            <a:ext cx="12073383" cy="11944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3178319" y="4260596"/>
            <a:ext cx="2436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https://www.icc-cpi.int/</a:t>
            </a:r>
          </a:p>
        </p:txBody>
      </p:sp>
      <p:sp>
        <p:nvSpPr>
          <p:cNvPr id="125" name="TextBox 124"/>
          <p:cNvSpPr txBox="1"/>
          <p:nvPr/>
        </p:nvSpPr>
        <p:spPr>
          <a:xfrm flipH="1">
            <a:off x="7625827" y="5756730"/>
            <a:ext cx="1080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LEVEL: </a:t>
            </a:r>
            <a:endParaRPr lang="en-US" dirty="0"/>
          </a:p>
        </p:txBody>
      </p:sp>
      <p:sp>
        <p:nvSpPr>
          <p:cNvPr id="126" name="5-Point Star 125"/>
          <p:cNvSpPr/>
          <p:nvPr/>
        </p:nvSpPr>
        <p:spPr>
          <a:xfrm>
            <a:off x="10526533" y="4717819"/>
            <a:ext cx="1544180" cy="135467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693" y="5554615"/>
            <a:ext cx="1218103" cy="1218103"/>
          </a:xfrm>
          <a:prstGeom prst="rect">
            <a:avLst/>
          </a:prstGeom>
        </p:spPr>
      </p:pic>
      <p:cxnSp>
        <p:nvCxnSpPr>
          <p:cNvPr id="128" name="Straight Connector 127"/>
          <p:cNvCxnSpPr/>
          <p:nvPr/>
        </p:nvCxnSpPr>
        <p:spPr>
          <a:xfrm flipV="1">
            <a:off x="1118156" y="2283197"/>
            <a:ext cx="1261884" cy="39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45" y="1856314"/>
            <a:ext cx="1104883" cy="1104883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75726" y="4134438"/>
            <a:ext cx="606818" cy="451741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8087407" y="4558176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Spies-de:</a:t>
            </a:r>
            <a:endParaRPr lang="en-US" sz="800" strike="sngStrike" dirty="0"/>
          </a:p>
        </p:txBody>
      </p:sp>
      <p:sp>
        <p:nvSpPr>
          <p:cNvPr id="132" name="Rectangle 131"/>
          <p:cNvSpPr/>
          <p:nvPr/>
        </p:nvSpPr>
        <p:spPr>
          <a:xfrm>
            <a:off x="8870185" y="4049229"/>
            <a:ext cx="859821" cy="539659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9726903" y="4019668"/>
            <a:ext cx="254048" cy="5346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9742190" y="4062180"/>
            <a:ext cx="203023" cy="1944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8689796" y="4044435"/>
            <a:ext cx="260392" cy="5702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199445" y="3449850"/>
            <a:ext cx="9979007" cy="21715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97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6" y="2369138"/>
            <a:ext cx="606818" cy="4517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04022" y="2281220"/>
            <a:ext cx="859821" cy="539659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07003" y="2254368"/>
            <a:ext cx="254048" cy="5346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922290" y="2296880"/>
            <a:ext cx="203023" cy="1944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69896" y="2279135"/>
            <a:ext cx="260392" cy="5702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092" y="2216573"/>
            <a:ext cx="928295" cy="69532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6819900" y="1955800"/>
            <a:ext cx="1358900" cy="9560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734" y="2139395"/>
            <a:ext cx="979227" cy="7334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59400" y="3050620"/>
            <a:ext cx="6133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V2:KING.FBI:KIDNAPPING.St. Rita  </a:t>
            </a:r>
            <a:r>
              <a:rPr lang="en-US" strike="sngStrike" dirty="0" smtClean="0"/>
              <a:t>table tennis </a:t>
            </a:r>
            <a:r>
              <a:rPr lang="en-US" dirty="0" smtClean="0"/>
              <a:t>GREENSPAN </a:t>
            </a:r>
            <a:r>
              <a:rPr lang="en-US" dirty="0" err="1" smtClean="0"/>
              <a:t>alen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359400" y="2139395"/>
            <a:ext cx="1460500" cy="911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483270" y="2099308"/>
            <a:ext cx="1120730" cy="773562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058070" y="2119351"/>
            <a:ext cx="1120730" cy="773562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655092" y="2066754"/>
            <a:ext cx="1120730" cy="773562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8531739" y="2066754"/>
            <a:ext cx="1348861" cy="7735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53148" y="3382209"/>
            <a:ext cx="600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</a:t>
            </a:r>
            <a:r>
              <a:rPr lang="en-US" strike="sngStrike" dirty="0" smtClean="0"/>
              <a:t>Table </a:t>
            </a:r>
            <a:r>
              <a:rPr lang="en-US" strike="sngStrike" dirty="0" err="1" smtClean="0"/>
              <a:t>tenns</a:t>
            </a:r>
            <a:r>
              <a:rPr lang="en-US" dirty="0" smtClean="0"/>
              <a:t>  </a:t>
            </a:r>
            <a:r>
              <a:rPr lang="en-US" dirty="0" err="1" smtClean="0"/>
              <a:t>HOMCE:PETER,gheoh</a:t>
            </a:r>
            <a:r>
              <a:rPr lang="en-US" dirty="0" smtClean="0"/>
              <a:t>(</a:t>
            </a:r>
            <a:r>
              <a:rPr lang="en-US" dirty="0" err="1" smtClean="0"/>
              <a:t>mceihaaa</a:t>
            </a:r>
            <a:r>
              <a:rPr lang="en-US" dirty="0" smtClean="0"/>
              <a:t>), St. </a:t>
            </a:r>
            <a:r>
              <a:rPr lang="en-US" dirty="0" err="1" smtClean="0"/>
              <a:t>thomsa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653148" y="3778657"/>
            <a:ext cx="3142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 </a:t>
            </a:r>
            <a:r>
              <a:rPr lang="en-US" strike="sngStrike" dirty="0" smtClean="0"/>
              <a:t>table tennis   </a:t>
            </a:r>
            <a:r>
              <a:rPr lang="en-US" dirty="0" err="1" smtClean="0"/>
              <a:t>WWI.</a:t>
            </a:r>
            <a:r>
              <a:rPr lang="en-US" strike="sngStrike" dirty="0" err="1" smtClean="0"/>
              <a:t>tootise</a:t>
            </a:r>
            <a:endParaRPr lang="en-US" strike="sngStrike" dirty="0" smtClean="0"/>
          </a:p>
          <a:p>
            <a:r>
              <a:rPr lang="en-US" dirty="0" smtClean="0"/>
              <a:t>		  </a:t>
            </a:r>
            <a:r>
              <a:rPr lang="en-US" strike="sngStrike" dirty="0" smtClean="0"/>
              <a:t>MARK(US)</a:t>
            </a:r>
            <a:endParaRPr lang="en-US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288" y="3751541"/>
            <a:ext cx="606818" cy="451741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078484" y="3663623"/>
            <a:ext cx="859821" cy="539659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881465" y="3636771"/>
            <a:ext cx="254048" cy="5346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896752" y="3679283"/>
            <a:ext cx="203023" cy="1944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844358" y="3661538"/>
            <a:ext cx="260392" cy="5702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388989" y="3646443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Tell Stephanie to put </a:t>
            </a:r>
            <a:r>
              <a:rPr lang="en-US" sz="900" strike="sngStrike" dirty="0" err="1" smtClean="0"/>
              <a:t>sswter</a:t>
            </a:r>
            <a:r>
              <a:rPr lang="en-US" sz="900" strike="sngStrike" dirty="0" smtClean="0"/>
              <a:t> of behind</a:t>
            </a:r>
          </a:p>
          <a:p>
            <a:r>
              <a:rPr lang="en-US" sz="900" strike="sngStrike" dirty="0" smtClean="0"/>
              <a:t>No, shy.</a:t>
            </a:r>
            <a:endParaRPr lang="en-US" sz="900" strike="sngStrike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092" y="4622744"/>
            <a:ext cx="606818" cy="45174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2130288" y="4534826"/>
            <a:ext cx="859821" cy="539659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933269" y="4507974"/>
            <a:ext cx="254048" cy="5346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948556" y="4550486"/>
            <a:ext cx="203023" cy="1944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896162" y="4532741"/>
            <a:ext cx="260392" cy="5702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673184" y="4609562"/>
            <a:ext cx="7983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Spies</a:t>
            </a:r>
            <a:r>
              <a:rPr lang="en-US" dirty="0" smtClean="0"/>
              <a:t>	VP GERMAY JFK(BERLIN 30DM Bond IPX DEA(</a:t>
            </a:r>
            <a:r>
              <a:rPr lang="en-US" dirty="0" err="1" smtClean="0"/>
              <a:t>mdma</a:t>
            </a:r>
            <a:r>
              <a:rPr lang="en-US" dirty="0" smtClean="0"/>
              <a:t>) love parade </a:t>
            </a:r>
            <a:r>
              <a:rPr lang="en-US" dirty="0" err="1" smtClean="0"/>
              <a:t>shir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t HOCIM:SUNSTOK(Kodak love parade HOCME:NANA </a:t>
            </a:r>
            <a:r>
              <a:rPr lang="en-US" dirty="0" err="1" smtClean="0"/>
              <a:t>chinese</a:t>
            </a:r>
            <a:r>
              <a:rPr lang="en-US" dirty="0" smtClean="0"/>
              <a:t> </a:t>
            </a:r>
            <a:r>
              <a:rPr lang="en-US" dirty="0" err="1" smtClean="0"/>
              <a:t>draon</a:t>
            </a:r>
            <a:r>
              <a:rPr lang="en-US" dirty="0" smtClean="0"/>
              <a:t> shirt)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813300" y="5037511"/>
            <a:ext cx="6843735" cy="435714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 flipH="1">
            <a:off x="4530912" y="1212334"/>
            <a:ext cx="4899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CIVIL CODE.WW2.(</a:t>
            </a:r>
            <a:r>
              <a:rPr lang="en-US" sz="800" strike="sngStrike" dirty="0" smtClean="0"/>
              <a:t>Find hoer </a:t>
            </a:r>
            <a:r>
              <a:rPr lang="en-US" sz="800" strike="sngStrike" dirty="0" err="1" smtClean="0"/>
              <a:t>mit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tnrl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emem</a:t>
            </a:r>
            <a:r>
              <a:rPr lang="en-US" sz="800" strike="sngStrike" dirty="0" smtClean="0"/>
              <a:t> y is </a:t>
            </a:r>
            <a:r>
              <a:rPr lang="en-US" sz="800" strike="sngStrike" dirty="0" err="1" smtClean="0"/>
              <a:t>liitng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567390" y="1536786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4150845" y="1552375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594100" y="133207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003961" y="2307586"/>
            <a:ext cx="18678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WAR </a:t>
            </a:r>
          </a:p>
          <a:p>
            <a:r>
              <a:rPr lang="en-US" sz="800" dirty="0" smtClean="0"/>
              <a:t>St. </a:t>
            </a:r>
            <a:r>
              <a:rPr lang="en-US" sz="800" dirty="0" err="1" smtClean="0"/>
              <a:t>Frank,King,thoas</a:t>
            </a:r>
            <a:r>
              <a:rPr lang="en-US" sz="800" dirty="0" smtClean="0"/>
              <a:t>-is-</a:t>
            </a:r>
            <a:r>
              <a:rPr lang="en-US" sz="800" dirty="0" err="1" smtClean="0"/>
              <a:t>dieter,Greensapn</a:t>
            </a:r>
            <a:endParaRPr 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7159299" y="2189158"/>
            <a:ext cx="468398" cy="21544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Age 20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154664" y="2669382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Eswa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redhiar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eik</a:t>
            </a:r>
            <a:endParaRPr lang="en-US" sz="800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8879787" y="2238091"/>
            <a:ext cx="7104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Table Tennis</a:t>
            </a:r>
            <a:endParaRPr lang="en-US" sz="8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5710786" y="3200184"/>
            <a:ext cx="2586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1985 St. Rita:  </a:t>
            </a:r>
            <a:r>
              <a:rPr lang="en-US" sz="800" strike="sngStrike" dirty="0" smtClean="0"/>
              <a:t>Robert-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 table tennis</a:t>
            </a:r>
            <a:endParaRPr lang="en-US" sz="800" strike="sngStrike" dirty="0"/>
          </a:p>
        </p:txBody>
      </p:sp>
      <p:sp>
        <p:nvSpPr>
          <p:cNvPr id="50" name="Rectangle 49"/>
          <p:cNvSpPr/>
          <p:nvPr/>
        </p:nvSpPr>
        <p:spPr>
          <a:xfrm>
            <a:off x="5405140" y="3364760"/>
            <a:ext cx="6239998" cy="1113448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980525" y="6108205"/>
            <a:ext cx="4432639" cy="759728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8655092" y="4792348"/>
            <a:ext cx="2444708" cy="12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819900" y="4744967"/>
            <a:ext cx="677226" cy="72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559181" y="5085880"/>
            <a:ext cx="1234543" cy="22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9775822" y="5097276"/>
            <a:ext cx="18439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692" y="4902552"/>
            <a:ext cx="670611" cy="445042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210347" y="5129830"/>
            <a:ext cx="20649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Search: </a:t>
            </a:r>
            <a:r>
              <a:rPr lang="en-US" sz="800" strike="sngStrike" dirty="0" err="1" smtClean="0"/>
              <a:t>chineswe</a:t>
            </a:r>
            <a:r>
              <a:rPr lang="en-US" sz="800" strike="sngStrike" dirty="0" smtClean="0"/>
              <a:t> new year san </a:t>
            </a:r>
            <a:r>
              <a:rPr lang="en-US" sz="800" strike="sngStrike" dirty="0" err="1" smtClean="0"/>
              <a:t>francsio</a:t>
            </a:r>
            <a:r>
              <a:rPr lang="en-US" sz="800" strike="sngStrike" dirty="0" smtClean="0"/>
              <a:t> 1986</a:t>
            </a:r>
            <a:endParaRPr lang="en-US" sz="800" strike="sngStrike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4" y="4465044"/>
            <a:ext cx="554573" cy="71802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888" y="4489990"/>
            <a:ext cx="540525" cy="804913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6604000" y="4550486"/>
            <a:ext cx="2051092" cy="574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434" y="5473225"/>
            <a:ext cx="606818" cy="451741"/>
          </a:xfrm>
          <a:prstGeom prst="rect">
            <a:avLst/>
          </a:prstGeom>
        </p:spPr>
      </p:pic>
      <p:sp>
        <p:nvSpPr>
          <p:cNvPr id="67" name="Rectangle 66"/>
          <p:cNvSpPr/>
          <p:nvPr/>
        </p:nvSpPr>
        <p:spPr>
          <a:xfrm>
            <a:off x="2608630" y="5385307"/>
            <a:ext cx="859821" cy="539659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3411611" y="5358455"/>
            <a:ext cx="254048" cy="5346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3426898" y="5400967"/>
            <a:ext cx="203023" cy="1944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2374504" y="5383222"/>
            <a:ext cx="260392" cy="5702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3873500" y="5400967"/>
            <a:ext cx="7536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CHECKPON CHARLEI(§Theft </a:t>
            </a:r>
            <a:r>
              <a:rPr lang="en-US" dirty="0" err="1" smtClean="0"/>
              <a:t>geho</a:t>
            </a:r>
            <a:r>
              <a:rPr lang="en-US" dirty="0" smtClean="0"/>
              <a:t>(</a:t>
            </a:r>
            <a:r>
              <a:rPr lang="en-US" dirty="0" err="1" smtClean="0"/>
              <a:t>jored</a:t>
            </a:r>
            <a:r>
              <a:rPr lang="en-US" dirty="0" smtClean="0"/>
              <a:t> t-</a:t>
            </a:r>
            <a:r>
              <a:rPr lang="en-US" dirty="0" err="1" smtClean="0"/>
              <a:t>shrit</a:t>
            </a:r>
            <a:r>
              <a:rPr lang="en-US" dirty="0" smtClean="0"/>
              <a:t>)</a:t>
            </a:r>
          </a:p>
          <a:p>
            <a:r>
              <a:rPr lang="en-US" dirty="0" smtClean="0"/>
              <a:t>1995 JFK(Berlin Zoo, Basketball </a:t>
            </a:r>
            <a:r>
              <a:rPr lang="en-US" dirty="0"/>
              <a:t>CHECKPON CHARLEI(§Theft </a:t>
            </a:r>
            <a:r>
              <a:rPr lang="en-US" dirty="0" err="1"/>
              <a:t>geho</a:t>
            </a:r>
            <a:r>
              <a:rPr lang="en-US" dirty="0"/>
              <a:t>(</a:t>
            </a:r>
            <a:r>
              <a:rPr lang="en-US" dirty="0" err="1"/>
              <a:t>jored</a:t>
            </a:r>
            <a:r>
              <a:rPr lang="en-US" dirty="0"/>
              <a:t> t-</a:t>
            </a:r>
            <a:r>
              <a:rPr lang="en-US" dirty="0" err="1"/>
              <a:t>shrit</a:t>
            </a:r>
            <a:r>
              <a:rPr lang="en-US" dirty="0" smtClean="0"/>
              <a:t> )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991" y="6192662"/>
            <a:ext cx="606818" cy="451741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2077187" y="6104744"/>
            <a:ext cx="859821" cy="539659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2947040" y="6109791"/>
            <a:ext cx="254048" cy="5346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2958569" y="6114190"/>
            <a:ext cx="203023" cy="1944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843061" y="6102659"/>
            <a:ext cx="260392" cy="5702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5054600" y="4804655"/>
            <a:ext cx="1412361" cy="108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3868718" y="581631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JFK(BERLIN 1994,1995,2000)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468451" y="63086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0811" y="6236050"/>
            <a:ext cx="451826" cy="585385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>
            <a:off x="3920471" y="6308671"/>
            <a:ext cx="1134129" cy="364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4847158" y="6177094"/>
            <a:ext cx="1966064" cy="6219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052904" y="6308418"/>
            <a:ext cx="1514486" cy="4376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5334940" y="6315446"/>
            <a:ext cx="24460" cy="357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>
            <a:stCxn id="85" idx="0"/>
            <a:endCxn id="85" idx="2"/>
          </p:cNvCxnSpPr>
          <p:nvPr/>
        </p:nvCxnSpPr>
        <p:spPr>
          <a:xfrm>
            <a:off x="5810147" y="6308418"/>
            <a:ext cx="0" cy="43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6223000" y="6308418"/>
            <a:ext cx="25400" cy="513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905595" y="624188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24</a:t>
            </a:r>
            <a:endParaRPr lang="en-US" dirty="0"/>
          </a:p>
        </p:txBody>
      </p:sp>
      <p:cxnSp>
        <p:nvCxnSpPr>
          <p:cNvPr id="94" name="Straight Arrow Connector 93"/>
          <p:cNvCxnSpPr>
            <a:stCxn id="92" idx="2"/>
          </p:cNvCxnSpPr>
          <p:nvPr/>
        </p:nvCxnSpPr>
        <p:spPr>
          <a:xfrm flipH="1">
            <a:off x="4487535" y="6611219"/>
            <a:ext cx="1627412" cy="61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4121194" y="6236050"/>
            <a:ext cx="692106" cy="562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4212969" y="6231429"/>
            <a:ext cx="473526" cy="590006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/>
          <p:nvPr/>
        </p:nvCxnSpPr>
        <p:spPr>
          <a:xfrm flipV="1">
            <a:off x="3920471" y="6241887"/>
            <a:ext cx="926687" cy="626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448" y="1036618"/>
            <a:ext cx="606818" cy="451741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>
          <a:xfrm>
            <a:off x="2021644" y="948700"/>
            <a:ext cx="859821" cy="539659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2824625" y="921848"/>
            <a:ext cx="254048" cy="5346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839912" y="964360"/>
            <a:ext cx="203023" cy="1944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1787518" y="946615"/>
            <a:ext cx="260392" cy="5702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3511880" y="897120"/>
            <a:ext cx="571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</a:t>
            </a:r>
            <a:r>
              <a:rPr lang="en-US" strike="sngStrike" dirty="0" smtClean="0"/>
              <a:t>San </a:t>
            </a:r>
            <a:r>
              <a:rPr lang="en-US" strike="sngStrike" dirty="0" err="1" smtClean="0"/>
              <a:t>Ramon”Broolyn</a:t>
            </a:r>
            <a:r>
              <a:rPr lang="en-US" strike="sngStrike" dirty="0" smtClean="0"/>
              <a:t>”   </a:t>
            </a:r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OFFSITE.</a:t>
            </a:r>
            <a:r>
              <a:rPr lang="en-US" strike="sngStrike" dirty="0" err="1" smtClean="0"/>
              <a:t>visa.playspan</a:t>
            </a:r>
            <a:endParaRPr lang="en-US" strike="sngStrike" dirty="0"/>
          </a:p>
        </p:txBody>
      </p:sp>
      <p:sp>
        <p:nvSpPr>
          <p:cNvPr id="106" name="TextBox 105"/>
          <p:cNvSpPr txBox="1"/>
          <p:nvPr/>
        </p:nvSpPr>
        <p:spPr>
          <a:xfrm>
            <a:off x="11609" y="737182"/>
            <a:ext cx="17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JFK(BERLIN,ZOO)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104667" y="1069654"/>
            <a:ext cx="1632908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AUSCHWITZ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208871" y="1133487"/>
            <a:ext cx="1285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Bahnhof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tnral</a:t>
            </a:r>
            <a:r>
              <a:rPr lang="en-US" sz="800" strike="sngStrike" dirty="0" smtClean="0"/>
              <a:t>)</a:t>
            </a:r>
            <a:r>
              <a:rPr lang="en-US" sz="800" strike="sngStrike" dirty="0" err="1" smtClean="0"/>
              <a:t>trainstation</a:t>
            </a:r>
            <a:endParaRPr lang="en-US" sz="800" strike="sngStrike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8" y="1363224"/>
            <a:ext cx="1488759" cy="1927551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39169" y="3304291"/>
            <a:ext cx="29138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Spies </a:t>
            </a:r>
            <a:r>
              <a:rPr lang="en-US" dirty="0" err="1" smtClean="0"/>
              <a:t>HOMCI:SPY:breue</a:t>
            </a:r>
            <a:r>
              <a:rPr lang="en-US" dirty="0" smtClean="0"/>
              <a:t> 2014</a:t>
            </a:r>
          </a:p>
          <a:p>
            <a:r>
              <a:rPr lang="en-US" dirty="0" smtClean="0"/>
              <a:t>          HOMICE:PETER  2014</a:t>
            </a:r>
          </a:p>
          <a:p>
            <a:r>
              <a:rPr lang="en-US" dirty="0" smtClean="0"/>
              <a:t>LARRY</a:t>
            </a:r>
          </a:p>
          <a:p>
            <a:r>
              <a:rPr lang="en-US" dirty="0" smtClean="0"/>
              <a:t>JASON</a:t>
            </a:r>
            <a:endParaRPr lang="en-US" dirty="0"/>
          </a:p>
        </p:txBody>
      </p:sp>
      <p:cxnSp>
        <p:nvCxnSpPr>
          <p:cNvPr id="112" name="Straight Connector 111"/>
          <p:cNvCxnSpPr/>
          <p:nvPr/>
        </p:nvCxnSpPr>
        <p:spPr>
          <a:xfrm flipV="1">
            <a:off x="208871" y="1348931"/>
            <a:ext cx="1528704" cy="2015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96105" y="1335102"/>
            <a:ext cx="1489721" cy="2568819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7020273" y="4434297"/>
            <a:ext cx="1209835" cy="818276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9" y="1352578"/>
            <a:ext cx="1465117" cy="1735381"/>
          </a:xfrm>
          <a:prstGeom prst="rect">
            <a:avLst/>
          </a:prstGeom>
        </p:spPr>
      </p:pic>
      <p:cxnSp>
        <p:nvCxnSpPr>
          <p:cNvPr id="117" name="Straight Connector 116"/>
          <p:cNvCxnSpPr>
            <a:stCxn id="108" idx="1"/>
            <a:endCxn id="108" idx="0"/>
          </p:cNvCxnSpPr>
          <p:nvPr/>
        </p:nvCxnSpPr>
        <p:spPr>
          <a:xfrm flipV="1">
            <a:off x="208871" y="1133487"/>
            <a:ext cx="642965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431800" y="4744967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</a:t>
            </a:r>
            <a:endParaRPr lang="en-US" dirty="0"/>
          </a:p>
        </p:txBody>
      </p:sp>
      <p:cxnSp>
        <p:nvCxnSpPr>
          <p:cNvPr id="120" name="Straight Connector 119"/>
          <p:cNvCxnSpPr>
            <a:endCxn id="106" idx="3"/>
          </p:cNvCxnSpPr>
          <p:nvPr/>
        </p:nvCxnSpPr>
        <p:spPr>
          <a:xfrm>
            <a:off x="1153472" y="921848"/>
            <a:ext cx="617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729995" y="1625467"/>
            <a:ext cx="2143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0.1 EVIDENCE: all </a:t>
            </a:r>
            <a:r>
              <a:rPr lang="en-US" sz="800" strike="sngStrike" dirty="0" err="1" smtClean="0"/>
              <a:t>trhat</a:t>
            </a:r>
            <a:r>
              <a:rPr lang="en-US" sz="800" strike="sngStrike" dirty="0" smtClean="0"/>
              <a:t> data and 87 HOCMIDE did not kill JFK and MLK and KING Sweden </a:t>
            </a:r>
            <a:r>
              <a:rPr lang="en-US" sz="800" strike="sngStrike" dirty="0" err="1" smtClean="0"/>
              <a:t>Abrham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linconln</a:t>
            </a:r>
            <a:endParaRPr lang="en-US" sz="800" strike="sngStrike" dirty="0"/>
          </a:p>
        </p:txBody>
      </p:sp>
      <p:sp>
        <p:nvSpPr>
          <p:cNvPr id="122" name="Rectangle 121"/>
          <p:cNvSpPr/>
          <p:nvPr/>
        </p:nvSpPr>
        <p:spPr>
          <a:xfrm>
            <a:off x="10445041" y="1829650"/>
            <a:ext cx="1748697" cy="512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11281173" y="1828934"/>
            <a:ext cx="9108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Carl-Benz-</a:t>
            </a:r>
            <a:r>
              <a:rPr lang="en-US" sz="800" dirty="0" err="1" smtClean="0"/>
              <a:t>Strasse</a:t>
            </a:r>
            <a:endParaRPr lang="en-US" sz="800" dirty="0"/>
          </a:p>
        </p:txBody>
      </p:sp>
      <p:sp>
        <p:nvSpPr>
          <p:cNvPr id="124" name="Rectangle 123"/>
          <p:cNvSpPr/>
          <p:nvPr/>
        </p:nvSpPr>
        <p:spPr>
          <a:xfrm>
            <a:off x="10406824" y="4320654"/>
            <a:ext cx="1748697" cy="512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126" name="Rectangle 125"/>
          <p:cNvSpPr/>
          <p:nvPr/>
        </p:nvSpPr>
        <p:spPr>
          <a:xfrm>
            <a:off x="10393543" y="5732257"/>
            <a:ext cx="1748697" cy="512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</a:t>
            </a:r>
            <a:endParaRPr lang="en-US" dirty="0"/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9590238" y="5618299"/>
            <a:ext cx="685098" cy="489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10483396" y="2900239"/>
            <a:ext cx="1748697" cy="512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30" name="Rectangle 129"/>
          <p:cNvSpPr/>
          <p:nvPr/>
        </p:nvSpPr>
        <p:spPr>
          <a:xfrm>
            <a:off x="10443303" y="3611871"/>
            <a:ext cx="1748697" cy="512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ATOMPHYSICS</a:t>
            </a:r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10443303" y="1021442"/>
            <a:ext cx="1732636" cy="51283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</a:t>
            </a:r>
            <a:endParaRPr lang="en-US" dirty="0"/>
          </a:p>
        </p:txBody>
      </p:sp>
      <p:sp>
        <p:nvSpPr>
          <p:cNvPr id="132" name="TextBox 131"/>
          <p:cNvSpPr txBox="1"/>
          <p:nvPr/>
        </p:nvSpPr>
        <p:spPr>
          <a:xfrm>
            <a:off x="5359400" y="1717445"/>
            <a:ext cx="308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Spielpatz</a:t>
            </a:r>
            <a:r>
              <a:rPr lang="en-US" dirty="0" smtClean="0"/>
              <a:t> </a:t>
            </a:r>
            <a:r>
              <a:rPr lang="en-US" dirty="0" err="1" smtClean="0"/>
              <a:t>Linkheim-Hochsteten</a:t>
            </a:r>
            <a:endParaRPr lang="en-US" dirty="0"/>
          </a:p>
        </p:txBody>
      </p:sp>
      <p:cxnSp>
        <p:nvCxnSpPr>
          <p:cNvPr id="134" name="Straight Arrow Connector 133"/>
          <p:cNvCxnSpPr/>
          <p:nvPr/>
        </p:nvCxnSpPr>
        <p:spPr>
          <a:xfrm>
            <a:off x="4847158" y="2345813"/>
            <a:ext cx="1375842" cy="14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an 134"/>
          <p:cNvSpPr/>
          <p:nvPr/>
        </p:nvSpPr>
        <p:spPr>
          <a:xfrm>
            <a:off x="4513149" y="2036344"/>
            <a:ext cx="278976" cy="796728"/>
          </a:xfrm>
          <a:prstGeom prst="ca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/>
          <p:nvPr/>
        </p:nvCxnSpPr>
        <p:spPr>
          <a:xfrm flipV="1">
            <a:off x="3920471" y="2156991"/>
            <a:ext cx="1132433" cy="550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3399221" y="2768937"/>
            <a:ext cx="4796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2017 IMPORT </a:t>
            </a:r>
            <a:r>
              <a:rPr lang="en-US" strike="sngStrike" dirty="0" smtClean="0"/>
              <a:t>POLE</a:t>
            </a:r>
            <a:r>
              <a:rPr lang="en-US" dirty="0" smtClean="0"/>
              <a:t>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kim</a:t>
            </a:r>
            <a:r>
              <a:rPr lang="en-US" dirty="0" err="1" smtClean="0"/>
              <a:t>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wey</a:t>
            </a:r>
            <a:r>
              <a:rPr lang="en-US" sz="800" strike="sngStrike" dirty="0" smtClean="0"/>
              <a:t> yang)</a:t>
            </a:r>
            <a:r>
              <a:rPr lang="en-US" dirty="0" smtClean="0"/>
              <a:t>  </a:t>
            </a:r>
            <a:r>
              <a:rPr lang="en-US" strike="sngStrike" dirty="0" err="1" smtClean="0"/>
              <a:t>apple.tango</a:t>
            </a:r>
            <a:endParaRPr lang="en-US" strike="sngStrike" dirty="0"/>
          </a:p>
        </p:txBody>
      </p:sp>
      <p:sp>
        <p:nvSpPr>
          <p:cNvPr id="139" name="Can 138"/>
          <p:cNvSpPr/>
          <p:nvPr/>
        </p:nvSpPr>
        <p:spPr>
          <a:xfrm>
            <a:off x="4487018" y="3084732"/>
            <a:ext cx="337417" cy="396285"/>
          </a:xfrm>
          <a:prstGeom prst="ca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8013227" y="2800399"/>
            <a:ext cx="610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atari</a:t>
            </a:r>
            <a:endParaRPr lang="en-US" strike="sngStrike" dirty="0"/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473" y="2799518"/>
            <a:ext cx="1119259" cy="629302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9577538" y="2646495"/>
            <a:ext cx="318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kim</a:t>
            </a:r>
            <a:r>
              <a:rPr lang="en-US" dirty="0" err="1" smtClean="0"/>
              <a:t>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dirty="0" smtClean="0"/>
              <a:t>KING.POLE)</a:t>
            </a:r>
            <a:endParaRPr lang="en-US" dirty="0"/>
          </a:p>
        </p:txBody>
      </p:sp>
      <p:cxnSp>
        <p:nvCxnSpPr>
          <p:cNvPr id="144" name="Straight Connector 143"/>
          <p:cNvCxnSpPr/>
          <p:nvPr/>
        </p:nvCxnSpPr>
        <p:spPr>
          <a:xfrm>
            <a:off x="8624163" y="2911898"/>
            <a:ext cx="1253283" cy="3788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5" name="Picture 14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740" y="3172268"/>
            <a:ext cx="252118" cy="252118"/>
          </a:xfrm>
          <a:prstGeom prst="rect">
            <a:avLst/>
          </a:prstGeom>
        </p:spPr>
      </p:pic>
      <p:cxnSp>
        <p:nvCxnSpPr>
          <p:cNvPr id="147" name="Straight Connector 146"/>
          <p:cNvCxnSpPr/>
          <p:nvPr/>
        </p:nvCxnSpPr>
        <p:spPr>
          <a:xfrm flipV="1">
            <a:off x="8439410" y="3015827"/>
            <a:ext cx="1333282" cy="465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10110601" y="2261298"/>
            <a:ext cx="3962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HOMCEI:NANA IPX.INT.DISTUBUTED.000</a:t>
            </a:r>
          </a:p>
          <a:p>
            <a:r>
              <a:rPr lang="en-US" dirty="0" smtClean="0"/>
              <a:t>JOHNSON.FAMLY ROOM</a:t>
            </a:r>
            <a:endParaRPr lang="en-US" dirty="0"/>
          </a:p>
        </p:txBody>
      </p:sp>
      <p:sp>
        <p:nvSpPr>
          <p:cNvPr id="149" name="TextBox 148"/>
          <p:cNvSpPr txBox="1"/>
          <p:nvPr/>
        </p:nvSpPr>
        <p:spPr>
          <a:xfrm>
            <a:off x="8655092" y="1668584"/>
            <a:ext cx="166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CASH REGISTER</a:t>
            </a:r>
            <a:endParaRPr lang="en-US" b="1" dirty="0"/>
          </a:p>
        </p:txBody>
      </p:sp>
      <p:sp>
        <p:nvSpPr>
          <p:cNvPr id="150" name="Rectangle 149"/>
          <p:cNvSpPr/>
          <p:nvPr/>
        </p:nvSpPr>
        <p:spPr>
          <a:xfrm>
            <a:off x="9794226" y="2666834"/>
            <a:ext cx="1584591" cy="735020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4758038" y="1979991"/>
            <a:ext cx="1520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</a:t>
            </a:r>
            <a:r>
              <a:rPr lang="en-US" sz="800" strike="sngStrike" dirty="0" err="1" smtClean="0"/>
              <a:t>mmarx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chikentent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53" name="Straight Arrow Connector 152"/>
          <p:cNvCxnSpPr/>
          <p:nvPr/>
        </p:nvCxnSpPr>
        <p:spPr>
          <a:xfrm>
            <a:off x="5329250" y="2160762"/>
            <a:ext cx="1075752" cy="290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148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82900" y="18866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HOMCEI:NANA IPX.INT.DISTUBUTED.000</a:t>
            </a:r>
          </a:p>
          <a:p>
            <a:r>
              <a:rPr lang="en-US" dirty="0"/>
              <a:t>JOHNSON.FAMLY ROOM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882900" y="3111500"/>
            <a:ext cx="541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V2.FBI:KDINGG  ATB.IPX  </a:t>
            </a:r>
            <a:r>
              <a:rPr lang="en-US" dirty="0" err="1" smtClean="0"/>
              <a:t>KING.QUEEN.SWEDNE.pricess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7340600" y="3111500"/>
            <a:ext cx="958655" cy="49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240" y="4645468"/>
            <a:ext cx="790132" cy="7901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75" y="4543868"/>
            <a:ext cx="1279525" cy="12795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2680448" y="4394200"/>
            <a:ext cx="1349375" cy="1041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179048" y="4543868"/>
            <a:ext cx="1349375" cy="1041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13500" y="4394200"/>
            <a:ext cx="2921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Watches </a:t>
            </a:r>
            <a:r>
              <a:rPr lang="en-US" strike="sngStrike" dirty="0" err="1" smtClean="0"/>
              <a:t>Pornes</a:t>
            </a:r>
            <a:r>
              <a:rPr lang="en-US" strike="sngStrike" dirty="0" smtClean="0"/>
              <a:t> with Mother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6578600" y="4914900"/>
            <a:ext cx="1351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Halloween 5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885070" y="4730234"/>
            <a:ext cx="83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MYERS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858665" y="4485130"/>
            <a:ext cx="712798" cy="705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960210" y="4013200"/>
            <a:ext cx="7374346" cy="20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03904" y="2743032"/>
            <a:ext cx="7374346" cy="20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47510" y="1512299"/>
            <a:ext cx="7374346" cy="20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0948" y="4666218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1993/4 7</a:t>
            </a:r>
            <a:r>
              <a:rPr lang="en-US" baseline="30000" dirty="0" smtClean="0"/>
              <a:t>th</a:t>
            </a:r>
            <a:r>
              <a:rPr lang="en-US" dirty="0" smtClean="0"/>
              <a:t>,8th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340744" y="4302366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8099651" y="5134454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Bat from hell, </a:t>
            </a:r>
            <a:r>
              <a:rPr lang="en-US" sz="800" strike="sngStrike" dirty="0" err="1" smtClean="0"/>
              <a:t>meatlove</a:t>
            </a:r>
            <a:endParaRPr lang="en-US" sz="800" strike="sngStrike" dirty="0" smtClean="0"/>
          </a:p>
          <a:p>
            <a:r>
              <a:rPr lang="en-US" sz="800" strike="sngStrike" dirty="0" smtClean="0"/>
              <a:t>Europe, </a:t>
            </a:r>
            <a:endParaRPr lang="en-US" sz="800" strike="sngStrik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2983389" y="4520168"/>
            <a:ext cx="6452712" cy="10307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960210" y="4520168"/>
            <a:ext cx="740342" cy="10307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4179048" y="4914900"/>
            <a:ext cx="1412029" cy="558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036033" y="5598136"/>
            <a:ext cx="2196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	Town </a:t>
            </a:r>
            <a:r>
              <a:rPr lang="en-US" dirty="0" err="1" smtClean="0"/>
              <a:t>Notar</a:t>
            </a:r>
            <a:endParaRPr lang="en-US" dirty="0" smtClean="0"/>
          </a:p>
          <a:p>
            <a:r>
              <a:rPr lang="en-US" dirty="0" err="1" smtClean="0"/>
              <a:t>Polizei</a:t>
            </a:r>
            <a:r>
              <a:rPr lang="en-US" dirty="0" smtClean="0"/>
              <a:t> </a:t>
            </a:r>
            <a:r>
              <a:rPr lang="en-US" dirty="0" err="1" smtClean="0"/>
              <a:t>Hoelzer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285502" y="5695266"/>
            <a:ext cx="331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nonPolciePrioisnCfgLogical</a:t>
            </a:r>
            <a:r>
              <a:rPr lang="en-US" dirty="0" smtClean="0"/>
              <a:t>(</a:t>
            </a:r>
            <a:r>
              <a:rPr lang="en-US" sz="800" strike="sngStrike" dirty="0" err="1" smtClean="0"/>
              <a:t>prisma</a:t>
            </a:r>
            <a:r>
              <a:rPr lang="en-US" sz="800" strike="sngStrike" dirty="0" smtClean="0"/>
              <a:t>, pub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30948" y="5823393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1997/8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695836" y="5967727"/>
            <a:ext cx="302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Driking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alone,risk</a:t>
            </a:r>
            <a:r>
              <a:rPr lang="en-US" sz="800" strike="sngStrike" dirty="0" smtClean="0"/>
              <a:t> of alcoholism  </a:t>
            </a:r>
            <a:r>
              <a:rPr lang="en-US" dirty="0" smtClean="0"/>
              <a:t>ATB Town </a:t>
            </a:r>
            <a:r>
              <a:rPr lang="en-US" dirty="0" err="1" smtClean="0"/>
              <a:t>Notar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752544" y="4165600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MAINSTREEET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9657" y="4168961"/>
            <a:ext cx="3401575" cy="2334773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11042117" y="5540532"/>
            <a:ext cx="596900" cy="609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208225" y="5920028"/>
            <a:ext cx="596900" cy="609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0420292" y="5551891"/>
            <a:ext cx="596900" cy="609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9131346" y="5099566"/>
            <a:ext cx="357982" cy="440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10210546" y="5114739"/>
            <a:ext cx="314129" cy="2216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10432755" y="5894605"/>
            <a:ext cx="596900" cy="609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loud 51"/>
          <p:cNvSpPr/>
          <p:nvPr/>
        </p:nvSpPr>
        <p:spPr>
          <a:xfrm>
            <a:off x="10649710" y="4517997"/>
            <a:ext cx="1348893" cy="119528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8890" y="5065089"/>
            <a:ext cx="477284" cy="477284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0970657" y="5691021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GREENSPAN</a:t>
            </a:r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0797983" y="4813821"/>
            <a:ext cx="17972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10PM 2000 WAR w/o Stephanie    </a:t>
            </a:r>
            <a:r>
              <a:rPr lang="en-US" sz="800" dirty="0" err="1" smtClean="0"/>
              <a:t>Alen</a:t>
            </a:r>
            <a:endParaRPr lang="en-US" sz="800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999" y="4578866"/>
            <a:ext cx="727543" cy="49937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555137" y="4033764"/>
            <a:ext cx="3532077" cy="251895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 flipH="1" flipV="1">
            <a:off x="4232276" y="4730234"/>
            <a:ext cx="2750508" cy="120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191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1" y="1808282"/>
            <a:ext cx="2619375" cy="174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397" y="1806946"/>
            <a:ext cx="2416116" cy="16583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24264" y="4475245"/>
            <a:ext cx="1927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City </a:t>
            </a:r>
            <a:r>
              <a:rPr lang="en-US" dirty="0" err="1" smtClean="0"/>
              <a:t>Notar</a:t>
            </a:r>
            <a:r>
              <a:rPr lang="en-US" dirty="0" smtClean="0"/>
              <a:t>: </a:t>
            </a:r>
          </a:p>
          <a:p>
            <a:r>
              <a:rPr lang="en-US" dirty="0" smtClean="0"/>
              <a:t>Stephanie's Father</a:t>
            </a:r>
          </a:p>
          <a:p>
            <a:r>
              <a:rPr lang="en-US" dirty="0" smtClean="0"/>
              <a:t>Jürgen </a:t>
            </a:r>
            <a:r>
              <a:rPr lang="en-US" dirty="0" err="1" smtClean="0"/>
              <a:t>Bruckschen</a:t>
            </a:r>
            <a:endParaRPr lang="en-US" dirty="0" smtClean="0"/>
          </a:p>
          <a:p>
            <a:r>
              <a:rPr lang="en-US" dirty="0" smtClean="0"/>
              <a:t>City Planning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58668" y="4012684"/>
            <a:ext cx="416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MLK.NOTAR.PENGONA.UNIVERSITY.NOTAR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24600" y="5016500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</a:t>
            </a:r>
            <a:endParaRPr lang="en-US" dirty="0"/>
          </a:p>
        </p:txBody>
      </p:sp>
      <p:sp>
        <p:nvSpPr>
          <p:cNvPr id="12" name="Cloud 11"/>
          <p:cNvSpPr/>
          <p:nvPr/>
        </p:nvSpPr>
        <p:spPr>
          <a:xfrm>
            <a:off x="6624522" y="4292600"/>
            <a:ext cx="1109778" cy="908566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6158668" y="4244975"/>
            <a:ext cx="1702632" cy="645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311068" y="4397375"/>
            <a:ext cx="1702632" cy="645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463468" y="4549775"/>
            <a:ext cx="1702632" cy="645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121603" y="4352135"/>
            <a:ext cx="13195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DREAM ARCITECTURE</a:t>
            </a:r>
            <a:endParaRPr lang="en-US" sz="1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588" y="4337927"/>
            <a:ext cx="514768" cy="856937"/>
          </a:xfrm>
          <a:prstGeom prst="rect">
            <a:avLst/>
          </a:prstGeom>
        </p:spPr>
      </p:pic>
      <p:cxnSp>
        <p:nvCxnSpPr>
          <p:cNvPr id="20" name="Straight Connector 19"/>
          <p:cNvCxnSpPr>
            <a:stCxn id="9" idx="2"/>
          </p:cNvCxnSpPr>
          <p:nvPr/>
        </p:nvCxnSpPr>
        <p:spPr>
          <a:xfrm>
            <a:off x="8242316" y="4382016"/>
            <a:ext cx="1193784" cy="660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6158668" y="1758589"/>
            <a:ext cx="1899543" cy="16705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3312850" y="1808281"/>
            <a:ext cx="2680426" cy="17430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661" y="2465833"/>
            <a:ext cx="878880" cy="49217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224174" y="2058876"/>
            <a:ext cx="6234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Gorhchoe</a:t>
            </a:r>
            <a:r>
              <a:rPr lang="en-US" dirty="0" smtClean="0"/>
              <a:t>(</a:t>
            </a:r>
            <a:r>
              <a:rPr lang="en-US" dirty="0" err="1" smtClean="0"/>
              <a:t>micehal</a:t>
            </a:r>
            <a:r>
              <a:rPr lang="en-US" dirty="0" smtClean="0"/>
              <a:t>):HOMCEI:MAYRO  not in-network </a:t>
            </a:r>
            <a:r>
              <a:rPr lang="en-US" dirty="0" err="1" smtClean="0"/>
              <a:t>gorbache.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2226798" y="1792571"/>
            <a:ext cx="41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POLICE:FORT WORTH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hospital.bathroom</a:t>
            </a:r>
            <a:r>
              <a:rPr lang="en-US" sz="800" strike="sngStrike" dirty="0" smtClean="0"/>
              <a:t>)</a:t>
            </a:r>
            <a:r>
              <a:rPr lang="en-US" dirty="0" smtClean="0"/>
              <a:t>.St. </a:t>
            </a:r>
            <a:r>
              <a:rPr lang="en-US" dirty="0" err="1" smtClean="0"/>
              <a:t>Micheal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4264" y="2372221"/>
            <a:ext cx="1253053" cy="92595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428411" y="4345832"/>
            <a:ext cx="597946" cy="8490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962383" y="4505886"/>
            <a:ext cx="280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G.MLK.MARRIAGE jobs/jobs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8511588" y="4707259"/>
            <a:ext cx="2448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000168" y="4321220"/>
            <a:ext cx="183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ATOMCLOICK.ATB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6231953" y="4286298"/>
            <a:ext cx="4526909" cy="7403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756661" y="2465833"/>
            <a:ext cx="1002218" cy="5695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715996" y="2895339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0.001 !voted</a:t>
            </a:r>
            <a:endParaRPr lang="en-US" sz="800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996" y="3102694"/>
            <a:ext cx="1293686" cy="72446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000" y="2370670"/>
            <a:ext cx="1428344" cy="95049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4102100" y="3073400"/>
            <a:ext cx="228600" cy="2247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322597" y="4337927"/>
            <a:ext cx="1577927" cy="401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168971" y="5341974"/>
            <a:ext cx="198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Assaulte</a:t>
            </a:r>
            <a:r>
              <a:rPr lang="en-US" dirty="0" smtClean="0"/>
              <a:t>: </a:t>
            </a:r>
            <a:r>
              <a:rPr lang="en-US" strike="sngStrike" dirty="0" err="1" smtClean="0"/>
              <a:t>Alcolism</a:t>
            </a:r>
            <a:endParaRPr lang="en-US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4322597" y="4756736"/>
            <a:ext cx="1570203" cy="9188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242738" y="4756736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(delta)</a:t>
            </a:r>
            <a:endParaRPr lang="en-US" sz="800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8835454" y="2478215"/>
            <a:ext cx="1993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UcPeriod" startAt="7"/>
            </a:pP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Gruender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krebs</a:t>
            </a:r>
            <a:endParaRPr lang="en-US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 smtClean="0"/>
              <a:t>  </a:t>
            </a:r>
            <a:r>
              <a:rPr lang="en-US" strike="sngStrike" dirty="0" smtClean="0"/>
              <a:t>Bring the money</a:t>
            </a:r>
            <a:endParaRPr lang="en-US" strike="sngStrike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1147" y="2720863"/>
            <a:ext cx="769248" cy="57619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9650136" y="3000676"/>
            <a:ext cx="203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CAMP DAVID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0987623" y="2412457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Grunerbaum</a:t>
            </a:r>
            <a:endParaRPr lang="en-US" dirty="0"/>
          </a:p>
        </p:txBody>
      </p:sp>
      <p:cxnSp>
        <p:nvCxnSpPr>
          <p:cNvPr id="51" name="Straight Connector 50"/>
          <p:cNvCxnSpPr>
            <a:stCxn id="49" idx="1"/>
          </p:cNvCxnSpPr>
          <p:nvPr/>
        </p:nvCxnSpPr>
        <p:spPr>
          <a:xfrm>
            <a:off x="10987623" y="2597123"/>
            <a:ext cx="1544424" cy="123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flipH="1">
            <a:off x="9960002" y="3243324"/>
            <a:ext cx="26802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Gheo</a:t>
            </a:r>
            <a:r>
              <a:rPr lang="en-US" sz="800" strike="sngStrike" dirty="0" smtClean="0"/>
              <a:t>(black and white)</a:t>
            </a:r>
            <a:endParaRPr lang="en-US" sz="800" strike="sngStrike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50136" y="2406420"/>
            <a:ext cx="366004" cy="45435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880704" y="1973843"/>
            <a:ext cx="17363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REDHOUES.SHOPPIGN.FUNITURE</a:t>
            </a:r>
            <a:endParaRPr lang="en-US" sz="900" dirty="0"/>
          </a:p>
        </p:txBody>
      </p:sp>
      <p:sp>
        <p:nvSpPr>
          <p:cNvPr id="57" name="TextBox 56"/>
          <p:cNvSpPr txBox="1"/>
          <p:nvPr/>
        </p:nvSpPr>
        <p:spPr>
          <a:xfrm>
            <a:off x="10647576" y="1079728"/>
            <a:ext cx="1544424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JUDGES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1736165" y="1234592"/>
            <a:ext cx="4876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Gedion</a:t>
            </a:r>
            <a:endParaRPr lang="en-US" sz="800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10828948" y="2633595"/>
            <a:ext cx="158675" cy="717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8" idx="1"/>
          </p:cNvCxnSpPr>
          <p:nvPr/>
        </p:nvCxnSpPr>
        <p:spPr>
          <a:xfrm flipV="1">
            <a:off x="9650136" y="2380720"/>
            <a:ext cx="2273783" cy="804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9604536" y="1746089"/>
            <a:ext cx="11432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“Singer” Chantal </a:t>
            </a:r>
            <a:r>
              <a:rPr lang="en-US" sz="800" strike="sngStrike" dirty="0" err="1"/>
              <a:t>Sayah</a:t>
            </a:r>
            <a:endParaRPr lang="en-US" sz="800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255" y="2998395"/>
            <a:ext cx="181648" cy="181648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819410" y="2460132"/>
            <a:ext cx="3437848" cy="7806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9109019" y="2983969"/>
            <a:ext cx="495517" cy="259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0570521" y="1958016"/>
            <a:ext cx="417102" cy="2308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HW5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3743037" y="4664726"/>
            <a:ext cx="473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5956450" y="4492195"/>
            <a:ext cx="316668" cy="92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4327000" y="2631401"/>
            <a:ext cx="1424623" cy="919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330604" y="2316956"/>
            <a:ext cx="1444413" cy="10523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9339079" y="2694186"/>
            <a:ext cx="1396093" cy="7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1285316" y="2577597"/>
            <a:ext cx="881119" cy="18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8892557" y="205893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¼.DEA.US-CA-SV</a:t>
            </a:r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10611297" y="761938"/>
            <a:ext cx="1580703" cy="370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PRICE.WAR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1294714" y="701012"/>
            <a:ext cx="8322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WHITEHOUSE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852" y="5995387"/>
            <a:ext cx="1077935" cy="661033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952" y="6030343"/>
            <a:ext cx="311630" cy="415507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>
            <a:off x="4708589" y="6053431"/>
            <a:ext cx="1297855" cy="4311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737582" y="6017129"/>
            <a:ext cx="1155218" cy="65709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228600" y="5895498"/>
            <a:ext cx="11597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10647576" y="5905649"/>
            <a:ext cx="1552771" cy="370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PRICE.WAR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1061204" y="5860020"/>
            <a:ext cx="8322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WHITEHOUSE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6158668" y="6203031"/>
            <a:ext cx="445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 lives in the WHTEHOSUE (b-10 </a:t>
            </a:r>
            <a:r>
              <a:rPr lang="en-US" sz="800" strike="sngStrike" dirty="0" err="1" smtClean="0"/>
              <a:t>adoph</a:t>
            </a:r>
            <a:r>
              <a:rPr lang="en-US" sz="800" strike="sngStrike" dirty="0" smtClean="0"/>
              <a:t> autobahn)</a:t>
            </a:r>
            <a:endParaRPr lang="en-US" sz="800" strike="sngStrike" dirty="0"/>
          </a:p>
        </p:txBody>
      </p:sp>
      <p:sp>
        <p:nvSpPr>
          <p:cNvPr id="106" name="TextBox 105"/>
          <p:cNvSpPr txBox="1"/>
          <p:nvPr/>
        </p:nvSpPr>
        <p:spPr>
          <a:xfrm>
            <a:off x="10477064" y="6125237"/>
            <a:ext cx="1321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WAR </a:t>
            </a:r>
          </a:p>
          <a:p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6229334" y="6394040"/>
            <a:ext cx="364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STREETE and on ATOMCLOICE 2014 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6042904" y="6553692"/>
            <a:ext cx="573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Bottom-line</a:t>
            </a:r>
            <a:r>
              <a:rPr lang="en-US" dirty="0" smtClean="0"/>
              <a:t>: </a:t>
            </a:r>
            <a:r>
              <a:rPr lang="en-US" strike="sngStrike" dirty="0" smtClean="0"/>
              <a:t>you did not </a:t>
            </a:r>
            <a:r>
              <a:rPr lang="en-US" strike="sngStrike" dirty="0" err="1" smtClean="0"/>
              <a:t>implent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adoph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hilter</a:t>
            </a:r>
            <a:r>
              <a:rPr lang="en-US" strike="sngStrike" dirty="0" smtClean="0"/>
              <a:t> for 10 years+</a:t>
            </a:r>
            <a:endParaRPr lang="en-US" strike="sngStrike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26" y="6467351"/>
            <a:ext cx="1152063" cy="298489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111" y="6417738"/>
            <a:ext cx="599830" cy="397713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5131408">
            <a:off x="2471542" y="6395159"/>
            <a:ext cx="333882" cy="426046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>
            <a:off x="2730500" y="6203031"/>
            <a:ext cx="1249218" cy="832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2189133" y="5895247"/>
            <a:ext cx="9972237" cy="9610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1118785" y="6482849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3:27PM</a:t>
            </a:r>
          </a:p>
          <a:p>
            <a:r>
              <a:rPr lang="en-US" sz="900" dirty="0" smtClean="0"/>
              <a:t>9/21/2023</a:t>
            </a:r>
            <a:endParaRPr lang="en-US" sz="900" dirty="0"/>
          </a:p>
        </p:txBody>
      </p:sp>
      <p:sp>
        <p:nvSpPr>
          <p:cNvPr id="117" name="TextBox 116"/>
          <p:cNvSpPr txBox="1"/>
          <p:nvPr/>
        </p:nvSpPr>
        <p:spPr>
          <a:xfrm>
            <a:off x="1118785" y="6338128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Signature Court</a:t>
            </a:r>
            <a:endParaRPr lang="en-US" sz="800" dirty="0"/>
          </a:p>
        </p:txBody>
      </p:sp>
      <p:sp>
        <p:nvSpPr>
          <p:cNvPr id="118" name="TextBox 117"/>
          <p:cNvSpPr txBox="1"/>
          <p:nvPr/>
        </p:nvSpPr>
        <p:spPr>
          <a:xfrm>
            <a:off x="1253485" y="902308"/>
            <a:ext cx="9223579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PROGRAMS AND PROJECTS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8320" y="873653"/>
            <a:ext cx="466590" cy="681091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8603206" y="1398531"/>
            <a:ext cx="2112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PENTAGON.EMEA</a:t>
            </a:r>
            <a:endParaRPr lang="en-US" b="1" dirty="0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15" y="928008"/>
            <a:ext cx="558546" cy="558546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861088" y="588689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809863" y="44836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10584107" y="4177744"/>
            <a:ext cx="1542886" cy="435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MONESTASRY</a:t>
            </a:r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2210593" y="4059158"/>
            <a:ext cx="9929318" cy="16841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2192706" y="2876635"/>
            <a:ext cx="26196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HOMICIE:MAYOR</a:t>
            </a:r>
            <a:r>
              <a:rPr lang="en-US" sz="800" strike="sngStrike" dirty="0" smtClean="0"/>
              <a:t>(out-of-network).</a:t>
            </a:r>
            <a:r>
              <a:rPr lang="en-US" sz="800" strike="sngStrike" dirty="0" err="1" smtClean="0"/>
              <a:t>avg</a:t>
            </a:r>
            <a:r>
              <a:rPr lang="en-US" sz="800" dirty="0" err="1" smtClean="0"/>
              <a:t>.CHART:HOMICIDE</a:t>
            </a:r>
            <a:r>
              <a:rPr lang="en-US" sz="800" dirty="0" smtClean="0"/>
              <a:t>[]</a:t>
            </a:r>
            <a:endParaRPr lang="en-US" sz="8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2238448" y="1751251"/>
            <a:ext cx="5943346" cy="22575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938925" y="4760534"/>
            <a:ext cx="521297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JUN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88538" y="2097423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2023</a:t>
            </a:r>
          </a:p>
          <a:p>
            <a:endParaRPr lang="en-US" b="1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755469" y="1686722"/>
            <a:ext cx="3371524" cy="22575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16423" y="3540177"/>
            <a:ext cx="3148949" cy="368687"/>
          </a:xfrm>
          <a:prstGeom prst="rect">
            <a:avLst/>
          </a:prstGeom>
        </p:spPr>
      </p:pic>
      <p:sp>
        <p:nvSpPr>
          <p:cNvPr id="134" name="Rectangle 133"/>
          <p:cNvSpPr/>
          <p:nvPr/>
        </p:nvSpPr>
        <p:spPr>
          <a:xfrm>
            <a:off x="10648550" y="1931008"/>
            <a:ext cx="1580703" cy="370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!WAR</a:t>
            </a:r>
            <a:endParaRPr lang="en-US" dirty="0"/>
          </a:p>
        </p:txBody>
      </p:sp>
      <p:sp>
        <p:nvSpPr>
          <p:cNvPr id="135" name="Rectangle 134"/>
          <p:cNvSpPr/>
          <p:nvPr/>
        </p:nvSpPr>
        <p:spPr>
          <a:xfrm>
            <a:off x="10647827" y="2528497"/>
            <a:ext cx="1580703" cy="3704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MAINSTREET</a:t>
            </a:r>
            <a:endParaRPr lang="en-US" dirty="0"/>
          </a:p>
        </p:txBody>
      </p:sp>
      <p:sp>
        <p:nvSpPr>
          <p:cNvPr id="137" name="Rectangle 136"/>
          <p:cNvSpPr/>
          <p:nvPr/>
        </p:nvSpPr>
        <p:spPr>
          <a:xfrm>
            <a:off x="11285316" y="3540177"/>
            <a:ext cx="906684" cy="2869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138" name="Rectangle 137"/>
          <p:cNvSpPr/>
          <p:nvPr/>
        </p:nvSpPr>
        <p:spPr>
          <a:xfrm>
            <a:off x="942495" y="2342587"/>
            <a:ext cx="529312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928503" y="6163716"/>
            <a:ext cx="529312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SEP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3866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2852" y="4483928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Signature 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-12700" y="6223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9" name="Rectangle 8"/>
          <p:cNvSpPr/>
          <p:nvPr/>
        </p:nvSpPr>
        <p:spPr>
          <a:xfrm>
            <a:off x="3136900" y="1892300"/>
            <a:ext cx="2781300" cy="345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30600" y="2540000"/>
            <a:ext cx="711200" cy="25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81400" y="3187700"/>
            <a:ext cx="711200" cy="25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94100" y="3765550"/>
            <a:ext cx="711200" cy="25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56000" y="4255328"/>
            <a:ext cx="711200" cy="25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368800" y="2540000"/>
            <a:ext cx="711200" cy="25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43500" y="2476914"/>
            <a:ext cx="711200" cy="25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368800" y="3187700"/>
            <a:ext cx="711200" cy="25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406900" y="3727450"/>
            <a:ext cx="711200" cy="25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45000" y="4219575"/>
            <a:ext cx="711200" cy="25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295900" y="4255328"/>
            <a:ext cx="711200" cy="254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551" y="4337349"/>
            <a:ext cx="539750" cy="34395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734300" y="2946400"/>
            <a:ext cx="51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IDA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300" y="3952064"/>
            <a:ext cx="527050" cy="7485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458" y="4755430"/>
            <a:ext cx="4029820" cy="201491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184900" y="2667000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Gorbahce</a:t>
            </a:r>
            <a:r>
              <a:rPr lang="en-US" dirty="0" smtClean="0"/>
              <a:t>(</a:t>
            </a:r>
            <a:r>
              <a:rPr lang="en-US" dirty="0" err="1" smtClean="0"/>
              <a:t>ida</a:t>
            </a:r>
            <a:r>
              <a:rPr lang="en-US" dirty="0" smtClean="0"/>
              <a:t>).KING(</a:t>
            </a:r>
            <a:r>
              <a:rPr lang="en-US" dirty="0" err="1" smtClean="0"/>
              <a:t>aidia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204" y="2384998"/>
            <a:ext cx="939189" cy="81800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585200" y="1689100"/>
            <a:ext cx="253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QUEEN </a:t>
            </a:r>
            <a:r>
              <a:rPr lang="en-US" strike="sngStrike" dirty="0" err="1" smtClean="0"/>
              <a:t>visa.aida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7848600" y="2050896"/>
            <a:ext cx="335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Greg Steele NAME CANGE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ibm</a:t>
            </a:r>
            <a:r>
              <a:rPr lang="en-US" sz="900" strike="sngStrike" dirty="0" smtClean="0"/>
              <a:t> free pizza)</a:t>
            </a:r>
            <a:endParaRPr lang="en-US" sz="900" strike="sngStrike" dirty="0"/>
          </a:p>
        </p:txBody>
      </p:sp>
      <p:sp>
        <p:nvSpPr>
          <p:cNvPr id="30" name="Rectangle 29"/>
          <p:cNvSpPr/>
          <p:nvPr/>
        </p:nvSpPr>
        <p:spPr>
          <a:xfrm>
            <a:off x="10845800" y="1574800"/>
            <a:ext cx="1333500" cy="4836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PETERSSON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885708" y="177316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Ct.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0065093" y="2679967"/>
            <a:ext cx="2386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Interview</a:t>
            </a:r>
            <a:r>
              <a:rPr lang="en-US" sz="800" dirty="0" smtClean="0"/>
              <a:t> Ct. and KING.IT</a:t>
            </a:r>
          </a:p>
          <a:p>
            <a:r>
              <a:rPr lang="en-US" sz="800" strike="sngStrike" dirty="0" smtClean="0"/>
              <a:t>Separate Castle</a:t>
            </a:r>
          </a:p>
          <a:p>
            <a:r>
              <a:rPr lang="en-US" sz="800" strike="sngStrike" dirty="0" smtClean="0"/>
              <a:t>In </a:t>
            </a:r>
            <a:r>
              <a:rPr lang="en-US" sz="800" strike="sngStrike" dirty="0" err="1" smtClean="0"/>
              <a:t>Ihrme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Hause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avg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Appretice</a:t>
            </a:r>
            <a:r>
              <a:rPr lang="en-US" sz="800" strike="sngStrike" dirty="0" smtClean="0"/>
              <a:t>, to apply in her majesties royal home</a:t>
            </a:r>
            <a:endParaRPr lang="en-US" sz="800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10065093" y="2436468"/>
            <a:ext cx="2253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Reduction Pressure KING.QUEEN.ROYALTY to </a:t>
            </a:r>
            <a:r>
              <a:rPr lang="en-US" sz="800" dirty="0" err="1" smtClean="0"/>
              <a:t>appley</a:t>
            </a:r>
            <a:r>
              <a:rPr lang="en-US" sz="800" dirty="0" smtClean="0"/>
              <a:t> different castle (1000 </a:t>
            </a:r>
            <a:r>
              <a:rPr lang="en-US" sz="800" dirty="0" err="1" smtClean="0"/>
              <a:t>catles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10065093" y="2436468"/>
            <a:ext cx="2114207" cy="7876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/>
          <p:cNvCxnSpPr>
            <a:stCxn id="26" idx="1"/>
          </p:cNvCxnSpPr>
          <p:nvPr/>
        </p:nvCxnSpPr>
        <p:spPr>
          <a:xfrm>
            <a:off x="6184900" y="2851666"/>
            <a:ext cx="1397000" cy="94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975350" y="4755430"/>
            <a:ext cx="24812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Ru-de: US CONSITTUION</a:t>
            </a:r>
          </a:p>
          <a:p>
            <a:r>
              <a:rPr lang="en-US" dirty="0" smtClean="0"/>
              <a:t>000.tw.pns</a:t>
            </a:r>
          </a:p>
          <a:p>
            <a:r>
              <a:rPr lang="en-US" dirty="0" err="1" smtClean="0"/>
              <a:t>SignatureHGB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5080000" y="4494120"/>
            <a:ext cx="469900" cy="169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223" y="5230623"/>
            <a:ext cx="676275" cy="373967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H="1" flipV="1">
            <a:off x="7215978" y="5217095"/>
            <a:ext cx="1240629" cy="57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596486" y="3325112"/>
            <a:ext cx="1621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trike="sngStrike" dirty="0" smtClean="0"/>
              <a:t>Spy: </a:t>
            </a:r>
            <a:r>
              <a:rPr lang="en-US" sz="1400" strike="sngStrike" dirty="0" err="1" smtClean="0"/>
              <a:t>Vallorie</a:t>
            </a:r>
            <a:r>
              <a:rPr lang="en-US" sz="1400" strike="sngStrike" dirty="0" smtClean="0"/>
              <a:t> Age 40</a:t>
            </a:r>
            <a:endParaRPr lang="en-US" sz="14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1884403" y="1056721"/>
            <a:ext cx="16146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  Grade 10</a:t>
            </a:r>
          </a:p>
          <a:p>
            <a:r>
              <a:rPr lang="en-US" dirty="0" smtClean="0"/>
              <a:t>1999  Grade 11</a:t>
            </a:r>
          </a:p>
          <a:p>
            <a:r>
              <a:rPr lang="en-US" dirty="0" smtClean="0"/>
              <a:t>2000  Grade 12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9798393" y="1056721"/>
            <a:ext cx="2380907" cy="2259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!WAR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3657145" y="5604590"/>
            <a:ext cx="1499510" cy="10358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9798392" y="1297372"/>
            <a:ext cx="2380907" cy="341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241800" y="1056721"/>
            <a:ext cx="4800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KING(</a:t>
            </a:r>
            <a:r>
              <a:rPr lang="en-US" strike="sngStrike" dirty="0" smtClean="0"/>
              <a:t>apprentice</a:t>
            </a:r>
            <a:r>
              <a:rPr lang="en-US" dirty="0" smtClean="0"/>
              <a:t>).CHECKPOINT CHARLEI(              )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8084198" y="1145093"/>
            <a:ext cx="747580" cy="1960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SALES</a:t>
            </a:r>
            <a:endParaRPr lang="en-US" sz="1200" b="1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4305300" y="1433645"/>
            <a:ext cx="4762500" cy="17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274" y="3264742"/>
            <a:ext cx="524814" cy="52248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431" y="2347825"/>
            <a:ext cx="701657" cy="44132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923364" y="2019573"/>
            <a:ext cx="2849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♥LACE. </a:t>
            </a:r>
            <a:r>
              <a:rPr lang="en-US" dirty="0" err="1" smtClean="0"/>
              <a:t>SWAT.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kim</a:t>
            </a:r>
            <a:r>
              <a:rPr lang="en-US" dirty="0" smtClean="0"/>
              <a:t> (</a:t>
            </a:r>
            <a:r>
              <a:rPr lang="en-US" dirty="0" err="1" smtClean="0"/>
              <a:t>amy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864159" y="2195307"/>
            <a:ext cx="112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firestarter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6173005" y="1803057"/>
            <a:ext cx="1701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QUEEN.VIRINGA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392794" y="2086900"/>
            <a:ext cx="1198006" cy="278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431243" y="2335539"/>
            <a:ext cx="107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!CANADA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15283" y="2584178"/>
            <a:ext cx="2842253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T-</a:t>
            </a:r>
            <a:r>
              <a:rPr lang="en-US" dirty="0" err="1" smtClean="0"/>
              <a:t>shrit</a:t>
            </a:r>
            <a:r>
              <a:rPr lang="en-US" dirty="0" smtClean="0"/>
              <a:t> INTERNET PAYMENTS</a:t>
            </a:r>
          </a:p>
          <a:p>
            <a:r>
              <a:rPr lang="en-US" dirty="0"/>
              <a:t>	</a:t>
            </a:r>
            <a:r>
              <a:rPr lang="en-US" dirty="0" smtClean="0"/>
              <a:t>	CANADA</a:t>
            </a:r>
          </a:p>
          <a:p>
            <a:r>
              <a:rPr lang="en-US" sz="1100" dirty="0" smtClean="0"/>
              <a:t>FRAUD(INTEN PAYUMETN DEVELOPMETN)</a:t>
            </a:r>
            <a:endParaRPr lang="en-US" sz="1100" dirty="0"/>
          </a:p>
        </p:txBody>
      </p:sp>
      <p:sp>
        <p:nvSpPr>
          <p:cNvPr id="61" name="TextBox 60"/>
          <p:cNvSpPr txBox="1"/>
          <p:nvPr/>
        </p:nvSpPr>
        <p:spPr>
          <a:xfrm>
            <a:off x="207650" y="6455795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FIRETRUCK: 3:48PM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1884403" y="1145093"/>
            <a:ext cx="1614609" cy="728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012572" y="372328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486328" y="3541001"/>
            <a:ext cx="15151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GERMANY 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margo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hager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heger</a:t>
            </a:r>
            <a:r>
              <a:rPr lang="en-US" sz="800" strike="sngStrike" dirty="0" smtClean="0"/>
              <a:t>))</a:t>
            </a:r>
            <a:endParaRPr lang="en-US" sz="800" strike="sngStrike" dirty="0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2390996" y="3892550"/>
            <a:ext cx="1537364" cy="200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70902" y="5144588"/>
            <a:ext cx="44664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School: CPVA.§!HOCMIE:AUSLER:HOCME:BILL</a:t>
            </a:r>
          </a:p>
          <a:p>
            <a:r>
              <a:rPr lang="en-US" dirty="0"/>
              <a:t> </a:t>
            </a:r>
            <a:r>
              <a:rPr lang="en-US" dirty="0" smtClean="0"/>
              <a:t> SQ.§187.PREA</a:t>
            </a:r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2502177" y="4365682"/>
            <a:ext cx="2109955" cy="1104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9798392" y="4222896"/>
            <a:ext cx="2396671" cy="38915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</a:t>
            </a:r>
            <a:endParaRPr lang="en-US" dirty="0"/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4923364" y="4346575"/>
            <a:ext cx="5259004" cy="35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498" y="4130959"/>
            <a:ext cx="642161" cy="43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77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8" y="1397000"/>
            <a:ext cx="5991042" cy="39867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7515225" y="1200150"/>
            <a:ext cx="234391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err="1" smtClean="0"/>
              <a:t>Klu</a:t>
            </a:r>
            <a:endParaRPr lang="en-US" sz="9600" strike="sngStrike" dirty="0" smtClean="0"/>
          </a:p>
          <a:p>
            <a:r>
              <a:rPr lang="en-US" sz="9600" strike="sngStrike" dirty="0" smtClean="0"/>
              <a:t>Klux</a:t>
            </a:r>
          </a:p>
          <a:p>
            <a:r>
              <a:rPr lang="en-US" sz="9600" strike="sngStrike" dirty="0" smtClean="0"/>
              <a:t>Klan</a:t>
            </a:r>
            <a:endParaRPr lang="en-US" sz="96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6648450" y="847725"/>
            <a:ext cx="4000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CONSUTTIONAL COURT US-DE.SILIVAON </a:t>
            </a:r>
          </a:p>
          <a:p>
            <a:r>
              <a:rPr lang="en-US" dirty="0" smtClean="0"/>
              <a:t>VALLEY.CALIFONRIA 24x7.</a:t>
            </a:r>
            <a:r>
              <a:rPr lang="en-US" strike="sngStrike" dirty="0" smtClean="0"/>
              <a:t>J2EE </a:t>
            </a:r>
            <a:r>
              <a:rPr lang="en-US" strike="sngStrike" dirty="0" err="1" smtClean="0"/>
              <a:t>Develper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9617851" y="1592481"/>
            <a:ext cx="236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Constitution Developer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7135021" y="1566664"/>
            <a:ext cx="2489956" cy="379128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515225" y="1494056"/>
            <a:ext cx="1494010" cy="38897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859136" y="2219325"/>
            <a:ext cx="5440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nonPolcieCosntjaiotnLogical</a:t>
            </a:r>
            <a:r>
              <a:rPr lang="en-US" sz="1400" dirty="0" smtClean="0"/>
              <a:t> constitution = new </a:t>
            </a:r>
            <a:r>
              <a:rPr lang="en-US" sz="1400" dirty="0" err="1" smtClean="0"/>
              <a:t>nonPolcieConstuaiotn</a:t>
            </a:r>
            <a:r>
              <a:rPr lang="en-US" sz="1400" dirty="0" smtClean="0"/>
              <a:t>();</a:t>
            </a:r>
          </a:p>
          <a:p>
            <a:r>
              <a:rPr lang="en-US" dirty="0" smtClean="0"/>
              <a:t>v2.</a:t>
            </a:r>
            <a:r>
              <a:rPr lang="en-US" sz="800" strike="sngStrike" dirty="0" smtClean="0"/>
              <a:t>birth of nation</a:t>
            </a:r>
            <a:endParaRPr lang="en-US" sz="800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9782175" y="2779415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3/16/2011 HOMCIE:NANA 3/16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153" y="1961813"/>
            <a:ext cx="3002022" cy="2729111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8448675" y="1295400"/>
            <a:ext cx="560560" cy="198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561" y="3257629"/>
            <a:ext cx="509588" cy="66220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876011" y="3674715"/>
            <a:ext cx="1436392" cy="490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9876010" y="4200525"/>
            <a:ext cx="1436392" cy="1019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037564" y="4466192"/>
            <a:ext cx="122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INTERUPTS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957" y="3255174"/>
            <a:ext cx="516093" cy="9073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942820" y="5707558"/>
            <a:ext cx="291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FIRED: STEIN MEIER</a:t>
            </a:r>
          </a:p>
          <a:p>
            <a:r>
              <a:rPr lang="en-US" strike="sngStrike" dirty="0" err="1" smtClean="0"/>
              <a:t>angel.gorbahceo</a:t>
            </a:r>
            <a:r>
              <a:rPr lang="en-US" dirty="0" err="1" smtClean="0"/>
              <a:t>.RETIRMENT</a:t>
            </a:r>
            <a:endParaRPr lang="en-US" dirty="0"/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flipV="1">
            <a:off x="8942820" y="5800725"/>
            <a:ext cx="2411259" cy="229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515225" y="4948436"/>
            <a:ext cx="2266950" cy="1527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0" y="749300"/>
            <a:ext cx="12133110" cy="61087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13144500" y="2219325"/>
            <a:ext cx="241300" cy="434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752678" y="4237226"/>
            <a:ext cx="74871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nonPolicePenognnew</a:t>
            </a:r>
            <a:r>
              <a:rPr lang="en-US" dirty="0" smtClean="0"/>
              <a:t> </a:t>
            </a:r>
            <a:r>
              <a:rPr lang="en-US" dirty="0" err="1" smtClean="0"/>
              <a:t>nonPocliePentagon</a:t>
            </a:r>
            <a:r>
              <a:rPr lang="en-US" dirty="0" smtClean="0"/>
              <a:t> = new </a:t>
            </a:r>
            <a:r>
              <a:rPr lang="en-US" dirty="0" err="1" smtClean="0"/>
              <a:t>nonPolicePentagon</a:t>
            </a:r>
            <a:r>
              <a:rPr lang="en-US" dirty="0" smtClean="0"/>
              <a:t>(EMEA):</a:t>
            </a:r>
          </a:p>
          <a:p>
            <a:r>
              <a:rPr lang="en-US" dirty="0" err="1" smtClean="0"/>
              <a:t>nonPolcieCosntjaiotnLogical</a:t>
            </a:r>
            <a:r>
              <a:rPr lang="en-US" dirty="0" smtClean="0"/>
              <a:t> </a:t>
            </a:r>
            <a:r>
              <a:rPr lang="en-US" dirty="0"/>
              <a:t>constitution = new </a:t>
            </a:r>
            <a:r>
              <a:rPr lang="en-US" dirty="0" err="1"/>
              <a:t>nonPolcieConstuaiotn</a:t>
            </a:r>
            <a:r>
              <a:rPr lang="en-US" dirty="0" smtClean="0"/>
              <a:t>();</a:t>
            </a:r>
          </a:p>
          <a:p>
            <a:r>
              <a:rPr lang="en-US" dirty="0" err="1" smtClean="0"/>
              <a:t>nonPolcieEmplyhe</a:t>
            </a:r>
            <a:r>
              <a:rPr lang="en-US" dirty="0" smtClean="0"/>
              <a:t>(</a:t>
            </a:r>
            <a:r>
              <a:rPr lang="en-US" strike="sngStrike" dirty="0" err="1" smtClean="0"/>
              <a:t>jeff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hass</a:t>
            </a:r>
            <a:r>
              <a:rPr lang="en-US" dirty="0" smtClean="0"/>
              <a:t> §422.6)</a:t>
            </a:r>
          </a:p>
          <a:p>
            <a:r>
              <a:rPr lang="en-US" dirty="0" err="1" smtClean="0"/>
              <a:t>nonPolicePentagon.add</a:t>
            </a:r>
            <a:r>
              <a:rPr lang="en-US" dirty="0" smtClean="0"/>
              <a:t>(constitution)</a:t>
            </a:r>
          </a:p>
          <a:p>
            <a:r>
              <a:rPr lang="en-US" dirty="0" err="1" smtClean="0"/>
              <a:t>nonPocliePentogn.add</a:t>
            </a:r>
            <a:r>
              <a:rPr lang="en-US" dirty="0" smtClean="0"/>
              <a:t>(employee)</a:t>
            </a:r>
          </a:p>
          <a:p>
            <a:r>
              <a:rPr lang="en-US" dirty="0" smtClean="0"/>
              <a:t>//HOMICDIE:BILL/HOMCIE:AUSLANEDER (</a:t>
            </a:r>
            <a:r>
              <a:rPr lang="en-US" dirty="0" err="1" smtClean="0"/>
              <a:t>willima</a:t>
            </a:r>
            <a:r>
              <a:rPr lang="en-US" dirty="0" smtClean="0"/>
              <a:t> </a:t>
            </a:r>
            <a:r>
              <a:rPr lang="en-US" dirty="0" err="1" smtClean="0"/>
              <a:t>mcker</a:t>
            </a:r>
            <a:r>
              <a:rPr lang="en-US" dirty="0" smtClean="0"/>
              <a:t> INTEREN PAYMENTS)</a:t>
            </a:r>
          </a:p>
          <a:p>
            <a:r>
              <a:rPr lang="en-US" dirty="0" err="1" smtClean="0"/>
              <a:t>nonPOcleiPengon.add</a:t>
            </a:r>
            <a:r>
              <a:rPr lang="en-US" dirty="0" smtClean="0"/>
              <a:t>(JFK(</a:t>
            </a:r>
            <a:r>
              <a:rPr lang="en-US" strike="sngStrike" dirty="0" err="1" smtClean="0"/>
              <a:t>fortino</a:t>
            </a:r>
            <a:r>
              <a:rPr lang="en-US" strike="sngStrike" dirty="0" smtClean="0"/>
              <a:t>, worth, lee)</a:t>
            </a:r>
          </a:p>
          <a:p>
            <a:endParaRPr lang="en-US" dirty="0" smtClean="0"/>
          </a:p>
        </p:txBody>
      </p:sp>
      <p:cxnSp>
        <p:nvCxnSpPr>
          <p:cNvPr id="33" name="Straight Connector 32"/>
          <p:cNvCxnSpPr>
            <a:endCxn id="28" idx="3"/>
          </p:cNvCxnSpPr>
          <p:nvPr/>
        </p:nvCxnSpPr>
        <p:spPr>
          <a:xfrm>
            <a:off x="11260399" y="3255174"/>
            <a:ext cx="872711" cy="548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810500" y="3828359"/>
            <a:ext cx="3894692" cy="325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448675" y="6105114"/>
            <a:ext cx="3657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Gobahceo</a:t>
            </a:r>
            <a:r>
              <a:rPr lang="en-US" strike="sngStrike" dirty="0" smtClean="0"/>
              <a:t>(</a:t>
            </a:r>
            <a:r>
              <a:rPr lang="en-US" dirty="0" smtClean="0"/>
              <a:t>!CONSTITION).AVAABILITY</a:t>
            </a:r>
          </a:p>
          <a:p>
            <a:r>
              <a:rPr lang="en-US" dirty="0" smtClean="0"/>
              <a:t>!v1 </a:t>
            </a:r>
            <a:r>
              <a:rPr lang="en-US" dirty="0" err="1" smtClean="0"/>
              <a:t>angela</a:t>
            </a:r>
            <a:endParaRPr lang="en-US" dirty="0" smtClean="0"/>
          </a:p>
          <a:p>
            <a:r>
              <a:rPr lang="en-US" dirty="0" smtClean="0"/>
              <a:t>!v2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020765" y="6149079"/>
            <a:ext cx="3145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</a:t>
            </a:r>
          </a:p>
          <a:p>
            <a:r>
              <a:rPr lang="en-US" strike="sngStrike" dirty="0" smtClean="0"/>
              <a:t>Al </a:t>
            </a:r>
            <a:r>
              <a:rPr lang="en-US" strike="sngStrike" dirty="0" err="1" smtClean="0"/>
              <a:t>kaida:</a:t>
            </a:r>
            <a:r>
              <a:rPr lang="en-US" dirty="0" err="1" smtClean="0"/>
              <a:t>HOCEMJEUSE</a:t>
            </a:r>
            <a:r>
              <a:rPr lang="en-US" dirty="0" smtClean="0"/>
              <a:t>(</a:t>
            </a:r>
            <a:r>
              <a:rPr lang="en-US" dirty="0" err="1" smtClean="0"/>
              <a:t>gheo</a:t>
            </a:r>
            <a:r>
              <a:rPr lang="en-US" dirty="0" smtClean="0"/>
              <a:t>(</a:t>
            </a:r>
            <a:r>
              <a:rPr lang="en-US" dirty="0" err="1" smtClean="0"/>
              <a:t>dr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156130" y="6083885"/>
            <a:ext cx="2014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Does not exists </a:t>
            </a:r>
          </a:p>
          <a:p>
            <a:r>
              <a:rPr lang="en-US" dirty="0" smtClean="0"/>
              <a:t>CONSTITOIN</a:t>
            </a:r>
          </a:p>
          <a:p>
            <a:r>
              <a:rPr lang="en-US" dirty="0" smtClean="0"/>
              <a:t>Person </a:t>
            </a:r>
            <a:r>
              <a:rPr lang="en-US" dirty="0" err="1" smtClean="0"/>
              <a:t>Grobachedv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343117" y="6105114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LEVEL:</a:t>
            </a:r>
            <a:endParaRPr lang="en-US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0" y="749300"/>
            <a:ext cx="12133110" cy="61087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014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Box 115"/>
          <p:cNvSpPr txBox="1"/>
          <p:nvPr/>
        </p:nvSpPr>
        <p:spPr>
          <a:xfrm>
            <a:off x="8293745" y="1055289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ICC.</a:t>
            </a:r>
            <a:r>
              <a:rPr lang="en-US" sz="800" strike="sngStrike" dirty="0" err="1" smtClean="0"/>
              <a:t>putin</a:t>
            </a:r>
            <a:r>
              <a:rPr lang="en-US" dirty="0" err="1" smtClean="0"/>
              <a:t>.FBI.</a:t>
            </a:r>
            <a:r>
              <a:rPr lang="en-US" sz="800" strike="sngStrike" dirty="0" err="1" smtClean="0"/>
              <a:t>gorbahcev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 flipH="1">
            <a:off x="5140811" y="2984026"/>
            <a:ext cx="3189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 CHANGE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ibm.free.pizza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2729966" y="4143576"/>
            <a:ext cx="219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Gorbachev(</a:t>
            </a:r>
            <a:r>
              <a:rPr lang="en-US" strike="sngStrike" dirty="0" err="1" smtClean="0"/>
              <a:t>micheala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4687025" y="2147893"/>
            <a:ext cx="229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Ibm-dns</a:t>
            </a:r>
            <a:r>
              <a:rPr lang="en-US" dirty="0" smtClean="0"/>
              <a:t>: </a:t>
            </a:r>
            <a:r>
              <a:rPr lang="en-US" strike="sngStrike" dirty="0" smtClean="0"/>
              <a:t>maincoon.de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9" y="938032"/>
            <a:ext cx="3611796" cy="204806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827494" y="214789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2003/4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69482" y="3749261"/>
            <a:ext cx="16586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/>
              <a:t>POLICE SIRENS: 8:17AM</a:t>
            </a:r>
            <a:endParaRPr lang="en-US" sz="105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801828" y="1428289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FBI:WMD:GREEN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4695663" y="2536418"/>
            <a:ext cx="2155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HOMICIDE:IS-A-BELL</a:t>
            </a:r>
            <a:endParaRPr lang="en-US" b="1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101" y="1816936"/>
            <a:ext cx="697319" cy="105608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7829753" y="1793442"/>
            <a:ext cx="697319" cy="105608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7818101" y="1793442"/>
            <a:ext cx="753561" cy="1079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6821" y="2533521"/>
            <a:ext cx="507509" cy="3515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9601" y="1752796"/>
            <a:ext cx="1669353" cy="112022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617765" y="1633739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mapping</a:t>
            </a:r>
            <a:endParaRPr lang="en-US" sz="8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1267047" y="4143576"/>
            <a:ext cx="1178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stephanie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506280" y="41706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2002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2446020" y="4117383"/>
            <a:ext cx="0" cy="422553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0640" y="3839967"/>
            <a:ext cx="2479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G.VIGINIA MARY.1D8723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887165" y="1800746"/>
            <a:ext cx="57900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</a:t>
            </a:r>
            <a:r>
              <a:rPr lang="en-US" b="1" dirty="0" smtClean="0">
                <a:solidFill>
                  <a:schemeClr val="bg1"/>
                </a:solidFill>
              </a:rPr>
              <a:t>ale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3887165" y="2167489"/>
            <a:ext cx="3249931" cy="2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887165" y="2534969"/>
            <a:ext cx="32499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001708" y="2927225"/>
            <a:ext cx="3124239" cy="27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821347" y="2501689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2003/4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7856017" y="1784866"/>
            <a:ext cx="2255982" cy="105608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4603" y="1801400"/>
            <a:ext cx="758286" cy="1027045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8958309" y="1825808"/>
            <a:ext cx="1153690" cy="762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159023" y="4556514"/>
            <a:ext cx="241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G.WWI.VIRIGINA.MARY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52551" y="4532662"/>
            <a:ext cx="1145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1994</a:t>
            </a:r>
          </a:p>
          <a:p>
            <a:r>
              <a:rPr lang="en-US" dirty="0" smtClean="0"/>
              <a:t>1991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8942255" y="3288846"/>
            <a:ext cx="233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LARRY.FOSTER CITY.</a:t>
            </a:r>
            <a:r>
              <a:rPr lang="en-US" sz="800" strike="sngStrike" dirty="0" smtClean="0"/>
              <a:t>ROBERT</a:t>
            </a:r>
            <a:endParaRPr lang="en-US" sz="800" strike="sngStrike" dirty="0"/>
          </a:p>
        </p:txBody>
      </p:sp>
      <p:sp>
        <p:nvSpPr>
          <p:cNvPr id="59" name="TextBox 58"/>
          <p:cNvSpPr txBox="1"/>
          <p:nvPr/>
        </p:nvSpPr>
        <p:spPr>
          <a:xfrm>
            <a:off x="9592304" y="3626395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Thesis </a:t>
            </a:r>
            <a:r>
              <a:rPr lang="en-US" strike="sngStrike" dirty="0" err="1" smtClean="0"/>
              <a:t>Ejb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rmi-iiop</a:t>
            </a:r>
            <a:endParaRPr lang="en-US" strike="sngStrike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879" y="3140780"/>
            <a:ext cx="1181733" cy="1181733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8984007" y="3153956"/>
            <a:ext cx="2506573" cy="105608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927" y="2237469"/>
            <a:ext cx="341670" cy="225304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H="1" flipV="1">
            <a:off x="6960723" y="2247453"/>
            <a:ext cx="485349" cy="1515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384595" y="1869618"/>
            <a:ext cx="293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HOMICE:LUX:COINTOWN</a:t>
            </a:r>
            <a:endParaRPr 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10706100" y="1606762"/>
            <a:ext cx="14859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AUSCHWITZ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87165" y="3278816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WAR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948990" y="2959842"/>
            <a:ext cx="105894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Pre-Sales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506" y="3227842"/>
            <a:ext cx="507509" cy="351588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>
            <a:off x="4012857" y="3639033"/>
            <a:ext cx="3338821" cy="27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797740" y="2961954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endParaRPr lang="en-US" b="1" dirty="0"/>
          </a:p>
        </p:txBody>
      </p:sp>
      <p:sp>
        <p:nvSpPr>
          <p:cNvPr id="75" name="Down Arrow 74"/>
          <p:cNvSpPr/>
          <p:nvPr/>
        </p:nvSpPr>
        <p:spPr>
          <a:xfrm>
            <a:off x="5937049" y="2826806"/>
            <a:ext cx="254137" cy="2240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Down Arrow 75"/>
          <p:cNvSpPr/>
          <p:nvPr/>
        </p:nvSpPr>
        <p:spPr>
          <a:xfrm rot="10800000">
            <a:off x="5939755" y="3172810"/>
            <a:ext cx="294400" cy="2240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4001708" y="3532040"/>
            <a:ext cx="26516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IMPORT </a:t>
            </a:r>
            <a:r>
              <a:rPr lang="en-US" sz="800" dirty="0" smtClean="0"/>
              <a:t>JFK(JUDGE:DEBROAH,BARACK,</a:t>
            </a:r>
            <a:r>
              <a:rPr lang="en-US" sz="800" b="1" dirty="0"/>
              <a:t> </a:t>
            </a:r>
            <a:r>
              <a:rPr lang="en-US" sz="800" b="1" dirty="0" smtClean="0"/>
              <a:t>GEDION)</a:t>
            </a:r>
            <a:r>
              <a:rPr lang="en-US" sz="800" dirty="0" smtClean="0"/>
              <a:t>MATHEW</a:t>
            </a:r>
            <a:endParaRPr lang="en-US" sz="800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147813" y="3635245"/>
            <a:ext cx="1506108" cy="61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10927358" y="4301305"/>
            <a:ext cx="1278996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JUDGES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1704366" y="4510966"/>
            <a:ext cx="4876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Gedion</a:t>
            </a:r>
            <a:endParaRPr lang="en-US" sz="800" strike="sngStrike" dirty="0"/>
          </a:p>
        </p:txBody>
      </p:sp>
      <p:sp>
        <p:nvSpPr>
          <p:cNvPr id="84" name="TextBox 83"/>
          <p:cNvSpPr txBox="1"/>
          <p:nvPr/>
        </p:nvSpPr>
        <p:spPr>
          <a:xfrm>
            <a:off x="3778323" y="4113629"/>
            <a:ext cx="4876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Gedion</a:t>
            </a:r>
            <a:endParaRPr lang="en-US" sz="800" strike="sngStrike" dirty="0"/>
          </a:p>
        </p:txBody>
      </p:sp>
      <p:sp>
        <p:nvSpPr>
          <p:cNvPr id="85" name="TextBox 84"/>
          <p:cNvSpPr txBox="1"/>
          <p:nvPr/>
        </p:nvSpPr>
        <p:spPr>
          <a:xfrm flipH="1">
            <a:off x="1405696" y="5222599"/>
            <a:ext cx="2588894" cy="217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§!Stalking 2</a:t>
            </a:r>
            <a:r>
              <a:rPr lang="en-US" sz="800" baseline="30000" dirty="0" smtClean="0"/>
              <a:t>nd</a:t>
            </a:r>
            <a:r>
              <a:rPr lang="en-US" sz="800" dirty="0" smtClean="0"/>
              <a:t> leg;  Kimberly </a:t>
            </a:r>
            <a:r>
              <a:rPr lang="en-US" sz="800" dirty="0" err="1" smtClean="0"/>
              <a:t>JFK.MKL.PRESIDENT.</a:t>
            </a:r>
            <a:r>
              <a:rPr lang="en-US" sz="800" strike="sngStrike" dirty="0" err="1" smtClean="0"/>
              <a:t>phil</a:t>
            </a:r>
            <a:endParaRPr lang="en-US" sz="800" strike="sngStrike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1384572" y="5230741"/>
            <a:ext cx="2268095" cy="2365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472332" y="5115566"/>
            <a:ext cx="1590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</a:t>
            </a:r>
          </a:p>
          <a:p>
            <a:r>
              <a:rPr lang="en-US" dirty="0" smtClean="0"/>
              <a:t>1981/2 </a:t>
            </a:r>
            <a:r>
              <a:rPr lang="en-US" sz="800" strike="sngStrike" dirty="0" err="1" smtClean="0"/>
              <a:t>Redhouse</a:t>
            </a:r>
            <a:r>
              <a:rPr lang="en-US" sz="800" strike="sngStrike" dirty="0" smtClean="0"/>
              <a:t> Jenny</a:t>
            </a:r>
            <a:endParaRPr lang="en-US" sz="800" strike="sngStrike" dirty="0"/>
          </a:p>
        </p:txBody>
      </p:sp>
      <p:sp>
        <p:nvSpPr>
          <p:cNvPr id="89" name="TextBox 88"/>
          <p:cNvSpPr txBox="1"/>
          <p:nvPr/>
        </p:nvSpPr>
        <p:spPr>
          <a:xfrm>
            <a:off x="1939998" y="5350622"/>
            <a:ext cx="1861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trike="sngStrike" dirty="0" smtClean="0"/>
              <a:t>IPX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gorbheo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micehala,michelbach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90" name="TextBox 89"/>
          <p:cNvSpPr txBox="1"/>
          <p:nvPr/>
        </p:nvSpPr>
        <p:spPr>
          <a:xfrm>
            <a:off x="10927358" y="5247217"/>
            <a:ext cx="1299715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PETERSSON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252" y="4931734"/>
            <a:ext cx="654338" cy="435432"/>
          </a:xfrm>
          <a:prstGeom prst="rect">
            <a:avLst/>
          </a:prstGeom>
        </p:spPr>
      </p:pic>
      <p:cxnSp>
        <p:nvCxnSpPr>
          <p:cNvPr id="94" name="Straight Arrow Connector 93"/>
          <p:cNvCxnSpPr/>
          <p:nvPr/>
        </p:nvCxnSpPr>
        <p:spPr>
          <a:xfrm flipV="1">
            <a:off x="5045624" y="5535289"/>
            <a:ext cx="5824306" cy="36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7203397" y="5331183"/>
            <a:ext cx="148281" cy="12535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7099260" y="5149450"/>
            <a:ext cx="628912" cy="422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6529252" y="4860285"/>
            <a:ext cx="654338" cy="5794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7203397" y="5295458"/>
            <a:ext cx="242675" cy="1610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6160214" y="3944516"/>
            <a:ext cx="62709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1D8723.v2</a:t>
            </a:r>
            <a:endParaRPr lang="en-US" sz="8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6234155" y="4113629"/>
            <a:ext cx="1480751" cy="14864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10627162" y="1806283"/>
            <a:ext cx="15712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Bahnhofstrasse</a:t>
            </a:r>
            <a:r>
              <a:rPr lang="en-US" sz="800" dirty="0" smtClean="0"/>
              <a:t>-&gt;</a:t>
            </a:r>
            <a:r>
              <a:rPr lang="en-US" sz="800" dirty="0" err="1" smtClean="0"/>
              <a:t>Pentagon.Emea</a:t>
            </a:r>
            <a:endParaRPr lang="en-US" sz="800" dirty="0"/>
          </a:p>
        </p:txBody>
      </p:sp>
      <p:sp>
        <p:nvSpPr>
          <p:cNvPr id="104" name="Down Arrow 103"/>
          <p:cNvSpPr/>
          <p:nvPr/>
        </p:nvSpPr>
        <p:spPr>
          <a:xfrm flipV="1">
            <a:off x="11231560" y="1290890"/>
            <a:ext cx="382844" cy="270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10706100" y="1557117"/>
            <a:ext cx="13260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HOMICIDE:LUX:COINTOWN</a:t>
            </a:r>
            <a:endParaRPr lang="en-US" sz="800" dirty="0"/>
          </a:p>
        </p:txBody>
      </p:sp>
      <p:sp>
        <p:nvSpPr>
          <p:cNvPr id="106" name="TextBox 105"/>
          <p:cNvSpPr txBox="1"/>
          <p:nvPr/>
        </p:nvSpPr>
        <p:spPr>
          <a:xfrm>
            <a:off x="10680032" y="902726"/>
            <a:ext cx="14859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WORKCAMP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9803542" y="1592744"/>
            <a:ext cx="82362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WW2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803542" y="909577"/>
            <a:ext cx="784895" cy="369332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</a:t>
            </a:r>
          </a:p>
        </p:txBody>
      </p:sp>
      <p:sp>
        <p:nvSpPr>
          <p:cNvPr id="109" name="Down Arrow 108"/>
          <p:cNvSpPr/>
          <p:nvPr/>
        </p:nvSpPr>
        <p:spPr>
          <a:xfrm flipV="1">
            <a:off x="10023930" y="1283130"/>
            <a:ext cx="382844" cy="2702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10627162" y="917423"/>
            <a:ext cx="1579192" cy="105608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2" name="Straight Connector 111"/>
          <p:cNvCxnSpPr/>
          <p:nvPr/>
        </p:nvCxnSpPr>
        <p:spPr>
          <a:xfrm flipV="1">
            <a:off x="9886950" y="1290890"/>
            <a:ext cx="701487" cy="262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11029950" y="1272058"/>
            <a:ext cx="674416" cy="469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8309851" y="891636"/>
            <a:ext cx="1501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KING.ARTHUR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3874451" y="1795087"/>
            <a:ext cx="3615631" cy="19572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8" name="Straight Arrow Connector 117"/>
          <p:cNvCxnSpPr/>
          <p:nvPr/>
        </p:nvCxnSpPr>
        <p:spPr>
          <a:xfrm>
            <a:off x="3034299" y="2852138"/>
            <a:ext cx="735810" cy="499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345515" y="5173185"/>
            <a:ext cx="245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KOREAN WAR.JOHNSON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532438" y="4131374"/>
            <a:ext cx="4409619" cy="15826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11231560" y="5230741"/>
            <a:ext cx="472806" cy="483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9564" y="4193292"/>
            <a:ext cx="988093" cy="5565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73391" y="3635245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1994 HOMICDIE:LUX</a:t>
            </a:r>
          </a:p>
          <a:p>
            <a:r>
              <a:rPr lang="en-US" sz="800" dirty="0" smtClean="0"/>
              <a:t>1988 CHECKPON CHARLIE</a:t>
            </a:r>
          </a:p>
          <a:p>
            <a:r>
              <a:rPr lang="en-US" sz="800" dirty="0" smtClean="0"/>
              <a:t>1986 NAVY RETRIEMENT(TV)</a:t>
            </a:r>
          </a:p>
          <a:p>
            <a:r>
              <a:rPr lang="en-US" sz="800" dirty="0" smtClean="0"/>
              <a:t>1981 MILITARY COMPUTER</a:t>
            </a:r>
            <a:endParaRPr lang="en-US" sz="8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682267" y="2344978"/>
            <a:ext cx="1216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461412" y="2133626"/>
            <a:ext cx="6799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season.com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5094430" y="2122237"/>
            <a:ext cx="5341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IMPORT</a:t>
            </a:r>
            <a:endParaRPr lang="en-US" sz="800" b="1" dirty="0"/>
          </a:p>
        </p:txBody>
      </p:sp>
      <p:sp>
        <p:nvSpPr>
          <p:cNvPr id="18" name="Rectangle 17"/>
          <p:cNvSpPr/>
          <p:nvPr/>
        </p:nvSpPr>
        <p:spPr>
          <a:xfrm>
            <a:off x="6043032" y="2054284"/>
            <a:ext cx="357768" cy="175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8" idx="1"/>
            <a:endCxn id="18" idx="2"/>
          </p:cNvCxnSpPr>
          <p:nvPr/>
        </p:nvCxnSpPr>
        <p:spPr>
          <a:xfrm>
            <a:off x="6043032" y="2142122"/>
            <a:ext cx="178884" cy="87837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412452" y="2027598"/>
            <a:ext cx="371498" cy="2709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endCxn id="21" idx="4"/>
          </p:cNvCxnSpPr>
          <p:nvPr/>
        </p:nvCxnSpPr>
        <p:spPr>
          <a:xfrm>
            <a:off x="6475493" y="1982614"/>
            <a:ext cx="122708" cy="3159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5193608" y="2054284"/>
            <a:ext cx="1684696" cy="2637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5174602" y="2048185"/>
            <a:ext cx="383085" cy="21544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S</a:t>
            </a:r>
            <a:r>
              <a:rPr lang="en-US" sz="800" b="1" dirty="0" smtClean="0">
                <a:solidFill>
                  <a:schemeClr val="bg1"/>
                </a:solidFill>
              </a:rPr>
              <a:t>ale</a:t>
            </a:r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64875" y="2049962"/>
            <a:ext cx="712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Lipstick,nyse</a:t>
            </a:r>
            <a:endParaRPr lang="en-US" sz="800" strike="sngStrike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-1348" y="746473"/>
            <a:ext cx="12192000" cy="1016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  <p:sp>
        <p:nvSpPr>
          <p:cNvPr id="113" name="Rectangle 112"/>
          <p:cNvSpPr/>
          <p:nvPr/>
        </p:nvSpPr>
        <p:spPr>
          <a:xfrm>
            <a:off x="6442672" y="711134"/>
            <a:ext cx="357768" cy="175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>
            <a:stCxn id="113" idx="1"/>
            <a:endCxn id="113" idx="2"/>
          </p:cNvCxnSpPr>
          <p:nvPr/>
        </p:nvCxnSpPr>
        <p:spPr>
          <a:xfrm>
            <a:off x="6442672" y="798972"/>
            <a:ext cx="178884" cy="87837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/>
          <p:cNvSpPr/>
          <p:nvPr/>
        </p:nvSpPr>
        <p:spPr>
          <a:xfrm>
            <a:off x="6812092" y="684448"/>
            <a:ext cx="371498" cy="2709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2" name="Straight Connector 121"/>
          <p:cNvCxnSpPr>
            <a:endCxn id="120" idx="4"/>
          </p:cNvCxnSpPr>
          <p:nvPr/>
        </p:nvCxnSpPr>
        <p:spPr>
          <a:xfrm>
            <a:off x="6875133" y="639464"/>
            <a:ext cx="122708" cy="31593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276929" y="684448"/>
            <a:ext cx="959671" cy="270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121210" y="952592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UN:HOMICIDE:LUX</a:t>
            </a:r>
          </a:p>
          <a:p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spy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dieter </a:t>
            </a:r>
            <a:r>
              <a:rPr lang="en-US" sz="800" strike="sngStrike" dirty="0" err="1" smtClean="0"/>
              <a:t>zetsche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ricardo</a:t>
            </a:r>
            <a:endParaRPr lang="en-US" sz="800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6182890" y="1165868"/>
            <a:ext cx="1805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Weather Machine Cartoons Duck Tales</a:t>
            </a:r>
            <a:endParaRPr lang="en-US" sz="800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961" y="1328116"/>
            <a:ext cx="217825" cy="217825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124254" y="1239731"/>
            <a:ext cx="14045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UN:HOMCEI:DOG(JFK(</a:t>
            </a:r>
            <a:r>
              <a:rPr lang="en-US" sz="900" strike="sngStrike" dirty="0" smtClean="0"/>
              <a:t>lee</a:t>
            </a:r>
            <a:r>
              <a:rPr lang="en-US" sz="900" dirty="0" smtClean="0"/>
              <a:t>)</a:t>
            </a:r>
            <a:endParaRPr lang="en-US" sz="900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7351678" y="1321924"/>
            <a:ext cx="466423" cy="148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7446072" y="1325446"/>
            <a:ext cx="239105" cy="2290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324734" y="1228985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KING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bruce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52" name="Straight Connector 51"/>
          <p:cNvCxnSpPr>
            <a:endCxn id="123" idx="1"/>
          </p:cNvCxnSpPr>
          <p:nvPr/>
        </p:nvCxnSpPr>
        <p:spPr>
          <a:xfrm flipH="1" flipV="1">
            <a:off x="7446072" y="1439972"/>
            <a:ext cx="409945" cy="152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70526" y="1319745"/>
            <a:ext cx="7714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Africa</a:t>
            </a:r>
            <a:endParaRPr lang="en-US" sz="800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3863489" y="3604811"/>
            <a:ext cx="1441758" cy="57548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6653396" y="3278816"/>
            <a:ext cx="760320" cy="300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6493546" y="2658919"/>
            <a:ext cx="844261" cy="236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868419" y="2506173"/>
            <a:ext cx="4235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micro</a:t>
            </a:r>
            <a:endParaRPr lang="en-US" sz="800" strike="sngStrike" dirty="0"/>
          </a:p>
        </p:txBody>
      </p:sp>
      <p:sp>
        <p:nvSpPr>
          <p:cNvPr id="87" name="TextBox 86"/>
          <p:cNvSpPr txBox="1"/>
          <p:nvPr/>
        </p:nvSpPr>
        <p:spPr>
          <a:xfrm>
            <a:off x="3190875" y="3351657"/>
            <a:ext cx="3450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PENTAONG.EMEA.</a:t>
            </a:r>
            <a:r>
              <a:rPr lang="en-US" sz="800" strike="sngStrike" dirty="0" err="1" smtClean="0"/>
              <a:t>deere</a:t>
            </a:r>
            <a:r>
              <a:rPr lang="en-US" sz="800" strike="sngStrike" dirty="0" smtClean="0"/>
              <a:t>.</a:t>
            </a:r>
            <a:r>
              <a:rPr lang="en-US" dirty="0" smtClean="0"/>
              <a:t>!HOMCIE:CAT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5444492" y="3296862"/>
            <a:ext cx="11224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VIRGINA</a:t>
            </a:r>
            <a:r>
              <a:rPr lang="en-US" sz="800" strike="sngStrike" dirty="0" err="1" smtClean="0"/>
              <a:t>.St</a:t>
            </a:r>
            <a:r>
              <a:rPr lang="en-US" sz="800" strike="sngStrike" dirty="0" smtClean="0"/>
              <a:t>. </a:t>
            </a:r>
            <a:r>
              <a:rPr lang="en-US" sz="800" strike="sngStrike" dirty="0" err="1" smtClean="0"/>
              <a:t>Nick.Wife</a:t>
            </a:r>
            <a:r>
              <a:rPr lang="en-US" sz="800" strike="sngStrike" dirty="0" smtClean="0"/>
              <a:t>.</a:t>
            </a:r>
            <a:endParaRPr lang="en-US" sz="800" strike="sngStrike" dirty="0"/>
          </a:p>
        </p:txBody>
      </p:sp>
      <p:sp>
        <p:nvSpPr>
          <p:cNvPr id="93" name="TextBox 92"/>
          <p:cNvSpPr txBox="1"/>
          <p:nvPr/>
        </p:nvSpPr>
        <p:spPr>
          <a:xfrm>
            <a:off x="3170549" y="3286529"/>
            <a:ext cx="24833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2004 IMPOIRT CEHCKPON CHARLIE(HOCEIM:SPY)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785914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2258115"/>
            <a:ext cx="675323" cy="10194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004885" y="1932482"/>
            <a:ext cx="10866964" cy="44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10" y="4379707"/>
            <a:ext cx="1447800" cy="2038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35" y="3760595"/>
            <a:ext cx="638386" cy="63838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245151" y="4325724"/>
            <a:ext cx="282197" cy="444777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04886" y="3432547"/>
            <a:ext cx="10866963" cy="53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88670" y="2258115"/>
            <a:ext cx="1725930" cy="805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5476" y="4071097"/>
            <a:ext cx="1519076" cy="132778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4663440" y="4770501"/>
            <a:ext cx="531574" cy="3387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4435477" y="4734989"/>
            <a:ext cx="759538" cy="4656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527348" y="4325724"/>
            <a:ext cx="2690322" cy="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922115" y="2225106"/>
            <a:ext cx="788113" cy="11019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34690" y="3578064"/>
            <a:ext cx="4927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nonPoliceConsittion</a:t>
            </a:r>
            <a:r>
              <a:rPr lang="en-US" strike="sngStrike" dirty="0" smtClean="0"/>
              <a:t>() new </a:t>
            </a:r>
            <a:r>
              <a:rPr lang="en-US" strike="sngStrike" dirty="0" err="1" smtClean="0"/>
              <a:t>nonPoliceConstitution</a:t>
            </a:r>
            <a:r>
              <a:rPr lang="en-US" strike="sngStrike" dirty="0" smtClean="0"/>
              <a:t>()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3196590" y="3393398"/>
            <a:ext cx="190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HOMCIE:LUX: </a:t>
            </a:r>
            <a:r>
              <a:rPr lang="en-US" sz="800" strike="sngStrike" dirty="0" smtClean="0"/>
              <a:t>Benjamin</a:t>
            </a:r>
            <a:endParaRPr lang="en-US" sz="800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1871366" y="3983384"/>
            <a:ext cx="2485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WWI.sw</a:t>
            </a:r>
            <a:r>
              <a:rPr lang="en-US" dirty="0" smtClean="0"/>
              <a:t>-</a:t>
            </a:r>
            <a:r>
              <a:rPr lang="en-US" dirty="0" err="1" smtClean="0"/>
              <a:t>de.</a:t>
            </a:r>
            <a:r>
              <a:rPr lang="en-US" sz="800" strike="sngStrike" dirty="0" err="1" smtClean="0"/>
              <a:t>marx</a:t>
            </a:r>
            <a:r>
              <a:rPr lang="en-US" dirty="0" err="1" smtClean="0"/>
              <a:t>.IPX.sw</a:t>
            </a:r>
            <a:r>
              <a:rPr lang="en-US" dirty="0" smtClean="0"/>
              <a:t>-us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302863" y="4031784"/>
            <a:ext cx="1760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WWI.us-ca-</a:t>
            </a:r>
            <a:r>
              <a:rPr lang="en-US" dirty="0" err="1" smtClean="0"/>
              <a:t>sw</a:t>
            </a:r>
            <a:r>
              <a:rPr lang="en-US" sz="800" strike="sngStrike" dirty="0" err="1" smtClean="0"/>
              <a:t>.marx</a:t>
            </a:r>
            <a:endParaRPr lang="en-US" sz="800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6363681" y="4475552"/>
            <a:ext cx="45405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(delta) between who is George </a:t>
            </a:r>
            <a:r>
              <a:rPr lang="en-US" dirty="0" err="1" smtClean="0"/>
              <a:t>Washinton</a:t>
            </a:r>
            <a:endParaRPr lang="en-US" dirty="0" smtClean="0"/>
          </a:p>
          <a:p>
            <a:r>
              <a:rPr lang="en-US" dirty="0" smtClean="0"/>
              <a:t>HOMCIE:DOG(JFK(</a:t>
            </a:r>
            <a:r>
              <a:rPr lang="en-US" strike="sngStrike" dirty="0" smtClean="0"/>
              <a:t>bob hoover/bob lee? 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Or </a:t>
            </a:r>
            <a:r>
              <a:rPr lang="en-US" dirty="0" smtClean="0"/>
              <a:t>HOIMCE:JEUSE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chrisitn</a:t>
            </a:r>
            <a:r>
              <a:rPr lang="en-US" strike="sngStrike" dirty="0"/>
              <a:t> </a:t>
            </a:r>
            <a:r>
              <a:rPr lang="en-US" strike="sngStrike" dirty="0" smtClean="0"/>
              <a:t>franklin)</a:t>
            </a:r>
            <a:endParaRPr lang="en-US" strike="sngStrike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6423597" y="4509358"/>
            <a:ext cx="4480621" cy="9004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035670" y="4721773"/>
            <a:ext cx="6751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.</a:t>
            </a:r>
            <a:r>
              <a:rPr lang="en-US" sz="800" strike="sngStrike" dirty="0" err="1" smtClean="0"/>
              <a:t>ext</a:t>
            </a:r>
            <a:r>
              <a:rPr lang="en-US" sz="800" strike="sngStrike" dirty="0" smtClean="0"/>
              <a:t>(story)[]</a:t>
            </a:r>
            <a:endParaRPr lang="en-US" sz="800" strike="sngStrike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11035669" y="4498409"/>
            <a:ext cx="628088" cy="9004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911784" y="3690774"/>
            <a:ext cx="10896505" cy="27711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648045" y="2304002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Ext(story) </a:t>
            </a:r>
            <a:r>
              <a:rPr lang="en-US" dirty="0" smtClean="0"/>
              <a:t>1994 G.PENTAGON.♥LACE.!HOMCIDIE</a:t>
            </a:r>
          </a:p>
          <a:p>
            <a:r>
              <a:rPr lang="en-US" dirty="0" err="1" smtClean="0"/>
              <a:t>G.</a:t>
            </a:r>
            <a:r>
              <a:rPr lang="en-US" sz="800" strike="sngStrike" dirty="0" err="1" smtClean="0"/>
              <a:t>shock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179524" y="2797851"/>
            <a:ext cx="3590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</a:t>
            </a:r>
            <a:r>
              <a:rPr lang="en-US" b="1" dirty="0" smtClean="0"/>
              <a:t> IMPORT</a:t>
            </a:r>
            <a:r>
              <a:rPr lang="en-US" dirty="0" smtClean="0"/>
              <a:t> St. </a:t>
            </a:r>
            <a:r>
              <a:rPr lang="en-US" dirty="0" err="1" smtClean="0"/>
              <a:t>Anselmo</a:t>
            </a:r>
            <a:r>
              <a:rPr lang="en-US" dirty="0" smtClean="0"/>
              <a:t>    1994 G.</a:t>
            </a:r>
          </a:p>
          <a:p>
            <a:r>
              <a:rPr lang="en-US" dirty="0" smtClean="0"/>
              <a:t>2011 </a:t>
            </a:r>
            <a:r>
              <a:rPr lang="en-US" b="1" dirty="0" smtClean="0"/>
              <a:t>IMPORT</a:t>
            </a:r>
            <a:r>
              <a:rPr lang="en-US" dirty="0" smtClean="0"/>
              <a:t> ATOMCLOCIK  1994</a:t>
            </a:r>
          </a:p>
          <a:p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131570" y="2304002"/>
            <a:ext cx="395778" cy="101731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88670" y="1895305"/>
            <a:ext cx="8271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JUSTICE.FEDARAL (</a:t>
            </a:r>
            <a:r>
              <a:rPr lang="en-US" b="1" dirty="0" smtClean="0"/>
              <a:t>IMPORT</a:t>
            </a:r>
            <a:r>
              <a:rPr lang="en-US" dirty="0" smtClean="0"/>
              <a:t>) FEDERAL BANK QUARTER   </a:t>
            </a:r>
            <a:r>
              <a:rPr lang="en-US" sz="800" strike="sngStrike" dirty="0" smtClean="0"/>
              <a:t>have a new person join the economy !G,(</a:t>
            </a:r>
            <a:r>
              <a:rPr lang="en-US" sz="800" strike="sngStrike" dirty="0" err="1" smtClean="0"/>
              <a:t>town,state</a:t>
            </a:r>
            <a:r>
              <a:rPr lang="en-US" sz="800" strike="sngStrike" dirty="0" smtClean="0"/>
              <a:t>,..) Age 7 or earlier</a:t>
            </a:r>
            <a:endParaRPr lang="en-US" sz="800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7870592" y="2421139"/>
            <a:ext cx="322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Watch Box </a:t>
            </a:r>
            <a:r>
              <a:rPr lang="en-US" strike="sngStrike" dirty="0" err="1" smtClean="0"/>
              <a:t>Triatholon</a:t>
            </a:r>
            <a:r>
              <a:rPr lang="en-US" strike="sngStrike" dirty="0"/>
              <a:t> </a:t>
            </a:r>
            <a:r>
              <a:rPr lang="en-US" strike="sngStrike" dirty="0" smtClean="0"/>
              <a:t>Movie </a:t>
            </a:r>
            <a:endParaRPr lang="en-US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590" y="2778625"/>
            <a:ext cx="269157" cy="404471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9189720" y="2950333"/>
            <a:ext cx="788670" cy="232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5" y="1314429"/>
            <a:ext cx="486256" cy="486256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640080" y="1200150"/>
            <a:ext cx="1600200" cy="6951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75" y="1434989"/>
            <a:ext cx="269157" cy="404471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792480" y="1352550"/>
            <a:ext cx="1600200" cy="6951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823" y="1294852"/>
            <a:ext cx="516895" cy="514598"/>
          </a:xfrm>
          <a:prstGeom prst="rect">
            <a:avLst/>
          </a:prstGeom>
        </p:spPr>
      </p:pic>
      <p:cxnSp>
        <p:nvCxnSpPr>
          <p:cNvPr id="52" name="Straight Connector 51"/>
          <p:cNvCxnSpPr>
            <a:endCxn id="47" idx="3"/>
          </p:cNvCxnSpPr>
          <p:nvPr/>
        </p:nvCxnSpPr>
        <p:spPr>
          <a:xfrm flipH="1">
            <a:off x="1817632" y="1265100"/>
            <a:ext cx="1020315" cy="372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1527349" y="1262078"/>
            <a:ext cx="328598" cy="5688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1980119" y="1242911"/>
            <a:ext cx="593507" cy="5688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33" y="1186443"/>
            <a:ext cx="861700" cy="34468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969" y="1313437"/>
            <a:ext cx="1090567" cy="39977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220" y="2770491"/>
            <a:ext cx="381270" cy="572947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3461412" y="938359"/>
            <a:ext cx="2404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ATOMCLOCK(FBI:WMD)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1429" y="986667"/>
            <a:ext cx="1241495" cy="875863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470513" y="1537873"/>
            <a:ext cx="266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PENTAONG.EMEA</a:t>
            </a:r>
            <a:endParaRPr lang="en-US" dirty="0"/>
          </a:p>
        </p:txBody>
      </p:sp>
      <p:cxnSp>
        <p:nvCxnSpPr>
          <p:cNvPr id="64" name="Straight Connector 63"/>
          <p:cNvCxnSpPr/>
          <p:nvPr/>
        </p:nvCxnSpPr>
        <p:spPr>
          <a:xfrm flipH="1">
            <a:off x="922115" y="1148095"/>
            <a:ext cx="8137602" cy="489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627" y="1367837"/>
            <a:ext cx="453418" cy="453418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4974727" y="1434568"/>
            <a:ext cx="979825" cy="357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960032" y="1266320"/>
            <a:ext cx="550128" cy="5688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5229068" y="1350186"/>
            <a:ext cx="550128" cy="5688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1817632" y="2219416"/>
            <a:ext cx="10054217" cy="11019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826439" y="818797"/>
            <a:ext cx="10054217" cy="11019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4524498" y="1304826"/>
            <a:ext cx="2769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KING.QUEST.SQ.§187.PREA</a:t>
            </a:r>
            <a:endParaRPr lang="en-US" b="1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0896" y="859607"/>
            <a:ext cx="1692084" cy="957511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943" y="805083"/>
            <a:ext cx="1044265" cy="1044265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3037869" y="787410"/>
            <a:ext cx="1037810" cy="11019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2866844" y="938359"/>
            <a:ext cx="1227789" cy="924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826439" y="2583180"/>
            <a:ext cx="11402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Guantamo</a:t>
            </a:r>
            <a:r>
              <a:rPr lang="en-US" dirty="0" smtClean="0"/>
              <a:t> Dr. Dieter Zetsche PENTAGON.PAUL.♥LACE.CHRISTOPHER   x/y VIRIGN.MARY </a:t>
            </a:r>
            <a:r>
              <a:rPr lang="en-US" dirty="0" err="1" smtClean="0"/>
              <a:t>recyuling.phil</a:t>
            </a:r>
            <a:r>
              <a:rPr lang="en-US" dirty="0" smtClean="0"/>
              <a:t>/</a:t>
            </a:r>
            <a:r>
              <a:rPr lang="en-US" dirty="0" err="1" smtClean="0"/>
              <a:t>kim.att&amp;t</a:t>
            </a:r>
            <a:r>
              <a:rPr lang="en-US" dirty="0" smtClean="0"/>
              <a:t> phone </a:t>
            </a:r>
            <a:r>
              <a:rPr lang="en-US" dirty="0" err="1" smtClean="0"/>
              <a:t>SQ.“</a:t>
            </a:r>
            <a:r>
              <a:rPr lang="en-US" sz="800" dirty="0" err="1" smtClean="0"/>
              <a:t>Big</a:t>
            </a:r>
            <a:r>
              <a:rPr lang="en-US" sz="800" dirty="0" smtClean="0"/>
              <a:t> </a:t>
            </a:r>
            <a:r>
              <a:rPr lang="en-US" sz="800" dirty="0" err="1" smtClean="0"/>
              <a:t>House”.PARKER</a:t>
            </a:r>
            <a:r>
              <a:rPr lang="en-US" sz="800" dirty="0" smtClean="0"/>
              <a:t> x/y</a:t>
            </a:r>
            <a:endParaRPr 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8575309" y="2353680"/>
            <a:ext cx="2654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Albert-Einstein-</a:t>
            </a:r>
            <a:r>
              <a:rPr lang="en-US" dirty="0" err="1" smtClean="0"/>
              <a:t>Strasse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68315" y="2641800"/>
            <a:ext cx="1144854" cy="810436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4901349" y="2817245"/>
            <a:ext cx="732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G.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kischbaumer</a:t>
            </a:r>
            <a:r>
              <a:rPr lang="en-US" sz="900" strike="sngStrike" dirty="0" smtClean="0"/>
              <a:t>).</a:t>
            </a:r>
            <a:r>
              <a:rPr lang="en-US" sz="900" dirty="0" err="1" smtClean="0"/>
              <a:t>HOMCIE:LUX.duer.CHINA</a:t>
            </a:r>
            <a:r>
              <a:rPr lang="en-US" sz="900" dirty="0" smtClean="0"/>
              <a:t>.(IPX) </a:t>
            </a:r>
            <a:r>
              <a:rPr lang="en-US" sz="900" strike="sngStrike" dirty="0" err="1" smtClean="0"/>
              <a:t>suripon</a:t>
            </a:r>
            <a:r>
              <a:rPr lang="en-US" sz="900" strike="sngStrike" dirty="0" smtClean="0"/>
              <a:t>  Thomas-is-dieter(</a:t>
            </a:r>
            <a:r>
              <a:rPr lang="en-US" sz="900" strike="sngStrike" dirty="0" err="1" smtClean="0"/>
              <a:t>nees</a:t>
            </a:r>
            <a:r>
              <a:rPr lang="en-US" sz="900" strike="sngStrike" dirty="0" smtClean="0"/>
              <a:t>) !!HOMCE:JEEUSE(PERNGON.BASE.PUAL.REVIER.BARACKS.CHRISTOPER.♥LACE)</a:t>
            </a:r>
            <a:endParaRPr lang="en-US" sz="900" strike="sngStrike" dirty="0"/>
          </a:p>
        </p:txBody>
      </p:sp>
      <p:sp>
        <p:nvSpPr>
          <p:cNvPr id="83" name="TextBox 82"/>
          <p:cNvSpPr txBox="1"/>
          <p:nvPr/>
        </p:nvSpPr>
        <p:spPr>
          <a:xfrm>
            <a:off x="985702" y="2975887"/>
            <a:ext cx="530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$250 MLITARY FLIGHT RHEIN-MAIN-SQ,GUTANMO BAY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6379724" y="3021726"/>
            <a:ext cx="266067" cy="4311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611522" y="3044878"/>
            <a:ext cx="961432" cy="39214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6564498" y="2951845"/>
            <a:ext cx="111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RHIEN-MAIN</a:t>
            </a:r>
          </a:p>
          <a:p>
            <a:r>
              <a:rPr lang="en-US" sz="1400" dirty="0" smtClean="0"/>
              <a:t> - SQ</a:t>
            </a:r>
            <a:endParaRPr lang="en-US" sz="14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838585" y="793211"/>
            <a:ext cx="11359441" cy="26052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0881520" y="986278"/>
            <a:ext cx="1287782" cy="5406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MILITARY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0880656" y="787410"/>
            <a:ext cx="1311344" cy="19925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PAUL</a:t>
            </a:r>
            <a:endParaRPr lang="en-US" sz="1000" dirty="0"/>
          </a:p>
        </p:txBody>
      </p:sp>
      <p:sp>
        <p:nvSpPr>
          <p:cNvPr id="61" name="TextBox 60"/>
          <p:cNvSpPr txBox="1"/>
          <p:nvPr/>
        </p:nvSpPr>
        <p:spPr>
          <a:xfrm>
            <a:off x="10818582" y="1353994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Deere Park Ave, San </a:t>
            </a:r>
            <a:r>
              <a:rPr lang="en-US" sz="800" dirty="0" err="1" smtClean="0"/>
              <a:t>Rafeal</a:t>
            </a:r>
            <a:r>
              <a:rPr lang="en-US" sz="800" dirty="0" smtClean="0"/>
              <a:t>, Ca</a:t>
            </a:r>
            <a:endParaRPr lang="en-US" sz="800" dirty="0"/>
          </a:p>
        </p:txBody>
      </p:sp>
      <p:sp>
        <p:nvSpPr>
          <p:cNvPr id="88" name="TextBox 87"/>
          <p:cNvSpPr txBox="1"/>
          <p:nvPr/>
        </p:nvSpPr>
        <p:spPr>
          <a:xfrm>
            <a:off x="69204" y="211933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</a:t>
            </a:r>
          </a:p>
        </p:txBody>
      </p:sp>
      <p:sp>
        <p:nvSpPr>
          <p:cNvPr id="89" name="Rectangle 88"/>
          <p:cNvSpPr/>
          <p:nvPr/>
        </p:nvSpPr>
        <p:spPr>
          <a:xfrm>
            <a:off x="151561" y="2397304"/>
            <a:ext cx="503664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JUL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0363" y="41950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22720" y="4473009"/>
            <a:ext cx="503664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JUL</a:t>
            </a:r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1235096" y="4473009"/>
            <a:ext cx="256045" cy="248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285750" y="5409831"/>
            <a:ext cx="3973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0.0001 fine</a:t>
            </a:r>
          </a:p>
          <a:p>
            <a:r>
              <a:rPr lang="en-US" dirty="0" smtClean="0"/>
              <a:t>Bruch</a:t>
            </a:r>
          </a:p>
          <a:p>
            <a:r>
              <a:rPr lang="en-US" dirty="0" smtClean="0"/>
              <a:t>CPVA( </a:t>
            </a:r>
            <a:r>
              <a:rPr lang="en-US" dirty="0" err="1" smtClean="0"/>
              <a:t>sal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Marriage and </a:t>
            </a:r>
            <a:r>
              <a:rPr lang="en-US" dirty="0" err="1" smtClean="0"/>
              <a:t>Daugher</a:t>
            </a:r>
            <a:r>
              <a:rPr lang="en-US" dirty="0" smtClean="0"/>
              <a:t> !G. VIRING.MARY</a:t>
            </a:r>
            <a:endParaRPr lang="en-US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50596" y="6044782"/>
            <a:ext cx="321800" cy="242343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26134" y="6474885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HOMICE:LUX:COINTOWN</a:t>
            </a:r>
            <a:endParaRPr lang="en-US" sz="1000" dirty="0"/>
          </a:p>
        </p:txBody>
      </p:sp>
      <p:sp>
        <p:nvSpPr>
          <p:cNvPr id="97" name="Rectangle 96"/>
          <p:cNvSpPr/>
          <p:nvPr/>
        </p:nvSpPr>
        <p:spPr>
          <a:xfrm>
            <a:off x="10607401" y="5226379"/>
            <a:ext cx="1553235" cy="6879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0159491" y="5229145"/>
            <a:ext cx="473335" cy="66581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10769161" y="5256415"/>
            <a:ext cx="124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Murder on </a:t>
            </a:r>
          </a:p>
          <a:p>
            <a:r>
              <a:rPr lang="en-US" dirty="0" smtClean="0"/>
              <a:t>SCREEN</a:t>
            </a:r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491" y="5571324"/>
            <a:ext cx="441230" cy="330497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 rot="16200000">
            <a:off x="10107279" y="5385704"/>
            <a:ext cx="5838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LIVE</a:t>
            </a:r>
            <a:endParaRPr lang="en-US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943" y="5277727"/>
            <a:ext cx="765810" cy="76581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925" y="5244417"/>
            <a:ext cx="778889" cy="778889"/>
          </a:xfrm>
          <a:prstGeom prst="rect">
            <a:avLst/>
          </a:prstGeom>
        </p:spPr>
      </p:pic>
      <p:cxnSp>
        <p:nvCxnSpPr>
          <p:cNvPr id="105" name="Straight Arrow Connector 104"/>
          <p:cNvCxnSpPr/>
          <p:nvPr/>
        </p:nvCxnSpPr>
        <p:spPr>
          <a:xfrm flipH="1">
            <a:off x="4083129" y="3047601"/>
            <a:ext cx="34153" cy="2580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5862053" y="4875085"/>
            <a:ext cx="13292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Down with the king (!slang)</a:t>
            </a:r>
            <a:endParaRPr lang="en-US" sz="800" strike="sngStrike" dirty="0"/>
          </a:p>
        </p:txBody>
      </p:sp>
      <p:sp>
        <p:nvSpPr>
          <p:cNvPr id="107" name="TextBox 106"/>
          <p:cNvSpPr txBox="1"/>
          <p:nvPr/>
        </p:nvSpPr>
        <p:spPr>
          <a:xfrm>
            <a:off x="5862052" y="466350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</a:t>
            </a:r>
            <a:endParaRPr lang="en-US" dirty="0"/>
          </a:p>
        </p:txBody>
      </p:sp>
      <p:sp>
        <p:nvSpPr>
          <p:cNvPr id="108" name="Oval 107"/>
          <p:cNvSpPr/>
          <p:nvPr/>
        </p:nvSpPr>
        <p:spPr>
          <a:xfrm>
            <a:off x="3640307" y="2627167"/>
            <a:ext cx="509364" cy="4395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3596924" y="2579345"/>
            <a:ext cx="320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!41</a:t>
            </a:r>
            <a:endParaRPr lang="en-US" sz="800" dirty="0"/>
          </a:p>
        </p:txBody>
      </p:sp>
      <p:sp>
        <p:nvSpPr>
          <p:cNvPr id="110" name="Oval 109"/>
          <p:cNvSpPr/>
          <p:nvPr/>
        </p:nvSpPr>
        <p:spPr>
          <a:xfrm>
            <a:off x="5359432" y="4517165"/>
            <a:ext cx="509364" cy="4395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5554543" y="4444903"/>
            <a:ext cx="320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!41</a:t>
            </a:r>
            <a:endParaRPr lang="en-US" sz="800" dirty="0"/>
          </a:p>
        </p:txBody>
      </p:sp>
      <p:sp>
        <p:nvSpPr>
          <p:cNvPr id="112" name="TextBox 111"/>
          <p:cNvSpPr txBox="1"/>
          <p:nvPr/>
        </p:nvSpPr>
        <p:spPr>
          <a:xfrm>
            <a:off x="3656316" y="2385036"/>
            <a:ext cx="30444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PENTAOGN.BASE.PAUL.STUDENT.XAVIER.G.CPVA.Age</a:t>
            </a:r>
            <a:r>
              <a:rPr lang="en-US" sz="800" dirty="0" smtClean="0"/>
              <a:t> 7.CHERRYTREE</a:t>
            </a:r>
            <a:endParaRPr lang="en-US" sz="800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78" y="2596760"/>
            <a:ext cx="1118762" cy="628602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828" y="1446533"/>
            <a:ext cx="876300" cy="876300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5710004" y="1643380"/>
            <a:ext cx="208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</a:t>
            </a:r>
            <a:r>
              <a:rPr lang="en-US" strike="sngStrike" dirty="0" err="1" smtClean="0"/>
              <a:t>Professer</a:t>
            </a:r>
            <a:r>
              <a:rPr lang="en-US" strike="sngStrike" dirty="0" smtClean="0"/>
              <a:t>/Teacher”</a:t>
            </a:r>
            <a:endParaRPr lang="en-US" strike="sngStrike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40" y="2052988"/>
            <a:ext cx="630521" cy="947504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7682940" y="2044621"/>
            <a:ext cx="2523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 MARY son</a:t>
            </a:r>
          </a:p>
          <a:p>
            <a:r>
              <a:rPr lang="en-US" dirty="0" smtClean="0"/>
              <a:t>Military </a:t>
            </a:r>
            <a:r>
              <a:rPr lang="en-US" dirty="0" err="1" smtClean="0"/>
              <a:t>Renoylds</a:t>
            </a:r>
            <a:r>
              <a:rPr lang="en-US" dirty="0" smtClean="0"/>
              <a:t> Picture</a:t>
            </a:r>
          </a:p>
          <a:p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7055777" y="2758875"/>
            <a:ext cx="431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Hadoop</a:t>
            </a:r>
            <a:r>
              <a:rPr lang="en-US" dirty="0" err="1" smtClean="0"/>
              <a:t>.nonPolcieCfgLogical</a:t>
            </a:r>
            <a:r>
              <a:rPr lang="en-US" dirty="0" smtClean="0"/>
              <a:t>(</a:t>
            </a:r>
            <a:r>
              <a:rPr lang="en-US" dirty="0" err="1" smtClean="0"/>
              <a:t>Guantamo.SQ.</a:t>
            </a:r>
            <a:r>
              <a:rPr lang="en-US" sz="800" strike="sngStrike" dirty="0" err="1" smtClean="0"/>
              <a:t>bighouse</a:t>
            </a:r>
            <a:r>
              <a:rPr lang="en-US" dirty="0" smtClean="0"/>
              <a:t>)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3446330" y="1302933"/>
            <a:ext cx="7876583" cy="21304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6123924" y="4397655"/>
            <a:ext cx="3596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Haddop</a:t>
            </a:r>
            <a:r>
              <a:rPr lang="en-US" dirty="0" err="1"/>
              <a:t>.nonPocieCfglocidel</a:t>
            </a:r>
            <a:r>
              <a:rPr lang="en-US" dirty="0"/>
              <a:t>(</a:t>
            </a:r>
            <a:r>
              <a:rPr lang="en-US" sz="900" strike="sngStrike" dirty="0"/>
              <a:t>down with the king</a:t>
            </a:r>
            <a:r>
              <a:rPr lang="en-US" dirty="0"/>
              <a:t>).G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5293996" y="4302238"/>
            <a:ext cx="4661235" cy="8250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10159491" y="5217717"/>
            <a:ext cx="2001145" cy="68958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4" name="Straight Arrow Connector 123"/>
          <p:cNvCxnSpPr/>
          <p:nvPr/>
        </p:nvCxnSpPr>
        <p:spPr>
          <a:xfrm flipH="1">
            <a:off x="5954552" y="5614455"/>
            <a:ext cx="6093494" cy="214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4536421" y="6043537"/>
            <a:ext cx="1587503" cy="117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126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455" y="5460474"/>
            <a:ext cx="963181" cy="334579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588" y="5249931"/>
            <a:ext cx="922378" cy="511751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 flipH="1">
            <a:off x="7792112" y="5104333"/>
            <a:ext cx="648668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1H </a:t>
            </a:r>
            <a:r>
              <a:rPr lang="en-US" sz="800" dirty="0" smtClean="0"/>
              <a:t>SQ.ATB  1D8723</a:t>
            </a:r>
          </a:p>
          <a:p>
            <a:r>
              <a:rPr lang="en-US" sz="800" dirty="0" smtClean="0"/>
              <a:t>Select * from SQ.CALENDER.HRS</a:t>
            </a:r>
          </a:p>
          <a:p>
            <a:r>
              <a:rPr lang="en-US" sz="800" strike="sngStrike" dirty="0" err="1" smtClean="0"/>
              <a:t>roth.bim.dmeirl.ag.employe.dr.dieter.zetsche</a:t>
            </a:r>
            <a:endParaRPr lang="en-US" sz="800" strike="sngStrike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7516966" y="5431560"/>
            <a:ext cx="372028" cy="3650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2" name="Straight Connector 131"/>
          <p:cNvCxnSpPr>
            <a:stCxn id="129" idx="3"/>
          </p:cNvCxnSpPr>
          <p:nvPr/>
        </p:nvCxnSpPr>
        <p:spPr>
          <a:xfrm flipV="1">
            <a:off x="7792112" y="5104333"/>
            <a:ext cx="648630" cy="307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7055777" y="5277727"/>
            <a:ext cx="135486" cy="336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4209763" y="5131884"/>
            <a:ext cx="8018962" cy="11466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85750" y="5862277"/>
            <a:ext cx="763685" cy="3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88437" y="5759411"/>
            <a:ext cx="16898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trnal</a:t>
            </a:r>
            <a:r>
              <a:rPr lang="en-US" sz="800" strike="sngStrike" dirty="0" smtClean="0"/>
              <a:t>() </a:t>
            </a:r>
            <a:r>
              <a:rPr lang="en-US" sz="800" strike="sngStrike" dirty="0" err="1" smtClean="0"/>
              <a:t>serpaiton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susi.apple.wakeup</a:t>
            </a:r>
            <a:endParaRPr lang="en-US" sz="800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911784" y="6043537"/>
            <a:ext cx="821596" cy="23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-5659" y="5263246"/>
            <a:ext cx="15071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HOMICE:LUX:COINTOWN</a:t>
            </a:r>
            <a:endParaRPr lang="en-US" sz="1000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103335" y="5462431"/>
            <a:ext cx="4020746" cy="105788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463338" y="5569367"/>
            <a:ext cx="1529485" cy="71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85750" y="5837818"/>
            <a:ext cx="2223968" cy="92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792480" y="6134577"/>
            <a:ext cx="1200343" cy="36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59437" y="6394985"/>
            <a:ext cx="1675532" cy="44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39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45" y="871220"/>
            <a:ext cx="2561198" cy="18598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3130043" y="1150620"/>
            <a:ext cx="370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HOMICDIE:DOG(JFK(</a:t>
            </a:r>
            <a:r>
              <a:rPr lang="en-US" strike="sngStrike" dirty="0" smtClean="0"/>
              <a:t>bob[lee)hoover]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30043" y="816610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14608" y="1645920"/>
            <a:ext cx="1818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!G.HOOVER = INT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33263" y="152376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 </a:t>
            </a:r>
            <a:r>
              <a:rPr lang="en-US" sz="800" dirty="0" smtClean="0"/>
              <a:t>PARNTER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6139275" y="1866424"/>
            <a:ext cx="1162718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accent1"/>
                </a:solidFill>
              </a:rPr>
              <a:t>INTERNATIONAL</a:t>
            </a:r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6033264" y="1568526"/>
            <a:ext cx="1383030" cy="58983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200" y="905113"/>
            <a:ext cx="1003599" cy="12532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194" y="2112645"/>
            <a:ext cx="1906797" cy="1375094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3758102" y="2661922"/>
            <a:ext cx="811531" cy="24003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10592" y="2938462"/>
            <a:ext cx="15536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REDHOUSE</a:t>
            </a:r>
          </a:p>
          <a:p>
            <a:r>
              <a:rPr lang="en-US" sz="800" dirty="0" smtClean="0"/>
              <a:t>VIRING.MARY.(INT).</a:t>
            </a:r>
            <a:r>
              <a:rPr lang="en-US" sz="800" dirty="0" err="1" smtClean="0"/>
              <a:t>NAPA.</a:t>
            </a:r>
            <a:r>
              <a:rPr lang="en-US" sz="800" strike="sngStrike" dirty="0" err="1" smtClean="0"/>
              <a:t>grapes</a:t>
            </a:r>
            <a:endParaRPr lang="en-US" sz="800" strike="sngStrik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3244500" y="2112645"/>
            <a:ext cx="2507028" cy="136489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32939" y="2122844"/>
            <a:ext cx="14093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IMPORT ATOMCLOCIK(</a:t>
            </a:r>
            <a:r>
              <a:rPr lang="en-US" sz="800" strike="sngStrike" dirty="0" smtClean="0"/>
              <a:t>band)</a:t>
            </a:r>
            <a:endParaRPr lang="en-US" sz="8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85278">
            <a:off x="3863056" y="2441480"/>
            <a:ext cx="762000" cy="304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246" y="2823514"/>
            <a:ext cx="2561198" cy="183967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31" y="4000500"/>
            <a:ext cx="715812" cy="66268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273467" y="2781937"/>
            <a:ext cx="2856576" cy="18812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235393" y="863819"/>
            <a:ext cx="2856576" cy="18812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4648" y="4484611"/>
            <a:ext cx="17475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ORIGINAL: </a:t>
            </a:r>
            <a:r>
              <a:rPr lang="en-US" sz="800" dirty="0" smtClean="0"/>
              <a:t>SQ.HOMICIDE:SUNSTROKE</a:t>
            </a:r>
            <a:endParaRPr lang="en-US" sz="8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2938" y="3825162"/>
            <a:ext cx="1981079" cy="87489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937" y="3600951"/>
            <a:ext cx="791829" cy="47948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4014571" y="3543294"/>
            <a:ext cx="4269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CHECKPONIT CHARLIE((IPX)MLK.JFK.!41.</a:t>
            </a:r>
            <a:r>
              <a:rPr lang="en-US" sz="800" strike="sngStrike" dirty="0" smtClean="0"/>
              <a:t>invert</a:t>
            </a:r>
            <a:r>
              <a:rPr lang="en-US" sz="2000" strike="sngStrike" dirty="0" smtClean="0"/>
              <a:t>)</a:t>
            </a:r>
            <a:endParaRPr lang="en-US" sz="20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5709666" y="4019806"/>
            <a:ext cx="3184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Herr </a:t>
            </a:r>
            <a:r>
              <a:rPr lang="en-US" dirty="0" err="1" smtClean="0"/>
              <a:t>Bruckschen</a:t>
            </a:r>
            <a:r>
              <a:rPr lang="en-US" dirty="0" smtClean="0"/>
              <a:t> (</a:t>
            </a:r>
            <a:r>
              <a:rPr lang="en-US" dirty="0" err="1" smtClean="0"/>
              <a:t>Fiance</a:t>
            </a:r>
            <a:r>
              <a:rPr lang="en-US" dirty="0" smtClean="0"/>
              <a:t> Father)</a:t>
            </a:r>
          </a:p>
          <a:p>
            <a:r>
              <a:rPr lang="en-US" dirty="0" smtClean="0"/>
              <a:t>Notary, City Planning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777775" y="4802995"/>
            <a:ext cx="1426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Herr </a:t>
            </a:r>
            <a:r>
              <a:rPr lang="en-US" dirty="0" err="1" smtClean="0"/>
              <a:t>Hoelzer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Polzei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5777775" y="4700055"/>
            <a:ext cx="31165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9142223" y="4342971"/>
            <a:ext cx="1165860" cy="357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9153653" y="4700055"/>
            <a:ext cx="1143000" cy="569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9114218" y="4751525"/>
            <a:ext cx="125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INTERUPTS</a:t>
            </a:r>
          </a:p>
          <a:p>
            <a:r>
              <a:rPr lang="en-US" dirty="0" smtClean="0"/>
              <a:t>MLK.!JFK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052846" y="3743349"/>
            <a:ext cx="3139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MAINSTREET.KING(0.1 §Public </a:t>
            </a:r>
            <a:r>
              <a:rPr lang="en-US" dirty="0" err="1" smtClean="0"/>
              <a:t>Distnace</a:t>
            </a:r>
            <a:r>
              <a:rPr lang="en-US" dirty="0" smtClean="0"/>
              <a:t> IPX 1D8723)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685" y="4700055"/>
            <a:ext cx="2796357" cy="2033714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273467" y="4688536"/>
            <a:ext cx="2924409" cy="205675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758102" y="5269230"/>
            <a:ext cx="156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smtClean="0"/>
              <a:t>CPVA 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306134" y="5597414"/>
            <a:ext cx="3579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HOMICIDE:SUNSTROKE</a:t>
            </a:r>
            <a:r>
              <a:rPr lang="en-US" sz="800" strike="sngStrike" dirty="0" smtClean="0"/>
              <a:t>(Kodak red army ants, </a:t>
            </a:r>
            <a:r>
              <a:rPr lang="en-US" sz="800" strike="sngStrike" dirty="0" err="1" smtClean="0"/>
              <a:t>anita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3834251" y="5674358"/>
            <a:ext cx="530915" cy="215444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Age </a:t>
            </a:r>
            <a:r>
              <a:rPr lang="en-US" sz="800" dirty="0" smtClean="0">
                <a:solidFill>
                  <a:schemeClr val="bg1"/>
                </a:solidFill>
              </a:rPr>
              <a:t>1/2 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8743" y="6195019"/>
            <a:ext cx="794747" cy="604301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574828" y="6282923"/>
            <a:ext cx="61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IPX[]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111349" y="6152989"/>
            <a:ext cx="1760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</a:t>
            </a:r>
          </a:p>
          <a:p>
            <a:r>
              <a:rPr lang="en-US" dirty="0" smtClean="0"/>
              <a:t>:LUX:COINTOWN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4240998" y="6152989"/>
            <a:ext cx="845065" cy="6668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5188198" y="6134140"/>
            <a:ext cx="1651450" cy="6668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4114238" y="5829270"/>
            <a:ext cx="475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SQ.CPVA.BALCONY(</a:t>
            </a:r>
            <a:r>
              <a:rPr lang="en-US" dirty="0" err="1" smtClean="0"/>
              <a:t>KING.QUEEN.roth.THEATHER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72434" y="5674357"/>
            <a:ext cx="1429152" cy="110015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06436" y="5541213"/>
            <a:ext cx="1548783" cy="1185853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0621300" y="5486079"/>
            <a:ext cx="9909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HOMICIDE:NANA</a:t>
            </a:r>
            <a:endParaRPr lang="en-US" sz="900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812" y="5408088"/>
            <a:ext cx="1832286" cy="963428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3244500" y="4694658"/>
            <a:ext cx="8916709" cy="20147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3197876" y="816610"/>
            <a:ext cx="8916709" cy="19119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80155" y="3813009"/>
            <a:ext cx="966976" cy="899197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3221098" y="2795326"/>
            <a:ext cx="8916709" cy="18557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10881520" y="986278"/>
            <a:ext cx="1287782" cy="5406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MILITARY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0880656" y="787410"/>
            <a:ext cx="1311344" cy="19925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PAUL</a:t>
            </a:r>
            <a:endParaRPr lang="en-US" sz="1000" dirty="0"/>
          </a:p>
        </p:txBody>
      </p:sp>
      <p:sp>
        <p:nvSpPr>
          <p:cNvPr id="82" name="TextBox 81"/>
          <p:cNvSpPr txBox="1"/>
          <p:nvPr/>
        </p:nvSpPr>
        <p:spPr>
          <a:xfrm>
            <a:off x="10818582" y="1353994"/>
            <a:ext cx="14590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Deere Park Ave, San </a:t>
            </a:r>
            <a:r>
              <a:rPr lang="en-US" sz="800" dirty="0" err="1" smtClean="0"/>
              <a:t>Rafeal</a:t>
            </a:r>
            <a:r>
              <a:rPr lang="en-US" sz="800" dirty="0" smtClean="0"/>
              <a:t>, Ca</a:t>
            </a:r>
            <a:endParaRPr lang="en-US" sz="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35" y="868561"/>
            <a:ext cx="936666" cy="124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089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241" y="1412936"/>
            <a:ext cx="1342857" cy="20000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028700" y="1412936"/>
            <a:ext cx="2788920" cy="2200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412936"/>
            <a:ext cx="3585533" cy="20047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1759449" y="1378171"/>
            <a:ext cx="1383802" cy="19119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 flipH="1">
            <a:off x="7989569" y="1866680"/>
            <a:ext cx="3063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“The prison hours of the murder of your </a:t>
            </a:r>
            <a:r>
              <a:rPr lang="en-US" strike="sngStrike" dirty="0" err="1" smtClean="0"/>
              <a:t>fahter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7718288" y="1397000"/>
            <a:ext cx="2877321" cy="19119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759449" y="3749040"/>
            <a:ext cx="97162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flipH="1">
            <a:off x="7989569" y="4773710"/>
            <a:ext cx="3063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“The prison hours of the murder of your Nana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7716418" y="4216568"/>
            <a:ext cx="2877321" cy="19119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068" y="4304030"/>
            <a:ext cx="3585533" cy="20047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449" y="4443412"/>
            <a:ext cx="1304762" cy="160952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759449" y="4292183"/>
            <a:ext cx="1304762" cy="17607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874520" y="4304030"/>
            <a:ext cx="994410" cy="1748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22365" y="5844138"/>
            <a:ext cx="580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Benjamin</a:t>
            </a:r>
          </a:p>
          <a:p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Brushini</a:t>
            </a:r>
            <a:endParaRPr lang="en-US" sz="800" strike="sngStrik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1759449" y="4292183"/>
            <a:ext cx="1383802" cy="19119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492444" y="3686244"/>
            <a:ext cx="4891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nonPoliceQOS.INTERUPTS.HOMICIDE:LUX.!HOMICIDE:JESUS</a:t>
            </a:r>
            <a:r>
              <a:rPr lang="en-US" sz="800" dirty="0" smtClean="0"/>
              <a:t>(FRANKLIN)   DOL </a:t>
            </a:r>
            <a:r>
              <a:rPr lang="en-US" sz="800" strike="sngStrike" dirty="0" smtClean="0"/>
              <a:t>The peoples </a:t>
            </a:r>
            <a:r>
              <a:rPr lang="en-US" sz="800" strike="sngStrike" dirty="0" err="1" smtClean="0"/>
              <a:t>lifes</a:t>
            </a:r>
            <a:r>
              <a:rPr lang="en-US" sz="800" strike="sngStrike" dirty="0" smtClean="0"/>
              <a:t> were interrupted.</a:t>
            </a:r>
            <a:endParaRPr lang="en-US" sz="800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7989569" y="3790768"/>
            <a:ext cx="8515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With </a:t>
            </a:r>
            <a:r>
              <a:rPr lang="en-US" sz="800" strike="sngStrike" dirty="0" err="1" smtClean="0"/>
              <a:t>montoring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1641241" y="6163801"/>
            <a:ext cx="11078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SexAbuse</a:t>
            </a:r>
            <a:r>
              <a:rPr lang="en-US" dirty="0" smtClean="0"/>
              <a:t> Aaron </a:t>
            </a:r>
            <a:r>
              <a:rPr lang="en-US" dirty="0" err="1" smtClean="0"/>
              <a:t>Brunshini</a:t>
            </a:r>
            <a:r>
              <a:rPr lang="en-US" dirty="0" smtClean="0"/>
              <a:t> VIRAINT.MARY,  FRA-DTW</a:t>
            </a:r>
          </a:p>
          <a:p>
            <a:r>
              <a:rPr lang="en-US" strike="sngStrike" dirty="0" smtClean="0"/>
              <a:t>Newark: </a:t>
            </a:r>
            <a:r>
              <a:rPr lang="en-US" dirty="0" smtClean="0"/>
              <a:t>§HOMICE:TRANSEVEATION, ?HOMCE:MATHEW WWI </a:t>
            </a:r>
            <a:r>
              <a:rPr lang="en-US" strike="sngStrike" dirty="0" smtClean="0"/>
              <a:t>mustach</a:t>
            </a:r>
            <a:r>
              <a:rPr lang="en-US" dirty="0" smtClean="0"/>
              <a:t>e MEX-US-DE  IPX 2005 US-DE </a:t>
            </a:r>
            <a:r>
              <a:rPr lang="en-US" sz="800" strike="sngStrike" dirty="0" smtClean="0"/>
              <a:t>ben Mexican mustache </a:t>
            </a:r>
            <a:r>
              <a:rPr lang="en-US" sz="800" strike="sngStrike" dirty="0" err="1" smtClean="0"/>
              <a:t>montrong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1234356" y="6522921"/>
            <a:ext cx="11592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§422.6 Hate Crime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361" y="6496357"/>
            <a:ext cx="320040" cy="29934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74394" y="6546349"/>
            <a:ext cx="180295" cy="25241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7716418" y="6546349"/>
            <a:ext cx="638271" cy="222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7680484" y="6456927"/>
            <a:ext cx="674206" cy="4136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7716418" y="6308722"/>
            <a:ext cx="638271" cy="599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680484" y="6477065"/>
            <a:ext cx="27703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Ugly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Dieter </a:t>
            </a:r>
            <a:r>
              <a:rPr lang="en-US" sz="800" strike="sngStrike" dirty="0" err="1" smtClean="0"/>
              <a:t>Zechte</a:t>
            </a:r>
            <a:r>
              <a:rPr lang="en-US" sz="800" strike="sngStrike" dirty="0" smtClean="0"/>
              <a:t> Remote: </a:t>
            </a:r>
            <a:r>
              <a:rPr lang="en-US" sz="800" dirty="0" smtClean="0"/>
              <a:t>MX HOMICDE.INT.MONPOLIOY</a:t>
            </a:r>
            <a:endParaRPr lang="en-US" sz="8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1719928" y="4101969"/>
            <a:ext cx="10472071" cy="26937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1641241" y="917473"/>
            <a:ext cx="10472071" cy="26937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14350" y="1623060"/>
            <a:ext cx="28600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1992,</a:t>
            </a:r>
          </a:p>
          <a:p>
            <a:r>
              <a:rPr lang="en-US" dirty="0" smtClean="0"/>
              <a:t>2015 HOMICIDE:UR_UR_OPI</a:t>
            </a:r>
            <a:br>
              <a:rPr lang="en-US" dirty="0" smtClean="0"/>
            </a:br>
            <a:r>
              <a:rPr lang="en-US" dirty="0" smtClean="0"/>
              <a:t>2023 000.</a:t>
            </a:r>
            <a:r>
              <a:rPr lang="en-US" strike="sngStrike" dirty="0" smtClean="0"/>
              <a:t>tw.pns</a:t>
            </a:r>
            <a:endParaRPr lang="en-US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41" y="2719764"/>
            <a:ext cx="426670" cy="570390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423160" y="2660874"/>
            <a:ext cx="902970" cy="601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2637541" y="2681354"/>
            <a:ext cx="464765" cy="6276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141" y="918368"/>
            <a:ext cx="3498987" cy="2498860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2290578" y="2701325"/>
            <a:ext cx="907901" cy="5980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8110" y="2844481"/>
            <a:ext cx="314269" cy="32095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2573309" y="2673331"/>
            <a:ext cx="464765" cy="6276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2373711" y="2705951"/>
            <a:ext cx="907901" cy="5980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637354" y="2563493"/>
            <a:ext cx="1802576" cy="40446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MILITARY</a:t>
            </a:r>
            <a:endParaRPr lang="en-US" dirty="0"/>
          </a:p>
        </p:txBody>
      </p:sp>
      <p:sp>
        <p:nvSpPr>
          <p:cNvPr id="53" name="Cube 52"/>
          <p:cNvSpPr/>
          <p:nvPr/>
        </p:nvSpPr>
        <p:spPr>
          <a:xfrm>
            <a:off x="1637354" y="3004958"/>
            <a:ext cx="1802576" cy="40797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947855" y="2993503"/>
            <a:ext cx="6270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1980-2023</a:t>
            </a:r>
            <a:endParaRPr lang="en-US" sz="800" dirty="0"/>
          </a:p>
        </p:txBody>
      </p:sp>
      <p:sp>
        <p:nvSpPr>
          <p:cNvPr id="55" name="TextBox 54"/>
          <p:cNvSpPr txBox="1"/>
          <p:nvPr/>
        </p:nvSpPr>
        <p:spPr>
          <a:xfrm>
            <a:off x="929271" y="3114426"/>
            <a:ext cx="961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Person writes document against WW2 MILITARY and UN sells cars in America</a:t>
            </a:r>
            <a:endParaRPr lang="en-US" sz="8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878664" y="2450790"/>
            <a:ext cx="2938955" cy="13705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1028700" y="3114426"/>
            <a:ext cx="546250" cy="634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188986" y="217162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800" strike="sngStrike" dirty="0" smtClean="0"/>
              <a:t>SON</a:t>
            </a:r>
            <a:endParaRPr lang="en-US" sz="800" strike="sngStrike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2290578" y="2264340"/>
            <a:ext cx="81147" cy="88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8055" y="804303"/>
            <a:ext cx="567796" cy="799397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878664" y="4304030"/>
            <a:ext cx="443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CHANGE(</a:t>
            </a:r>
            <a:r>
              <a:rPr lang="en-US" sz="800" strike="sngStrike" dirty="0" err="1" smtClean="0"/>
              <a:t>roth.ibm.damiler</a:t>
            </a:r>
            <a:r>
              <a:rPr lang="en-US" sz="800" strike="sngStrike" dirty="0" smtClean="0"/>
              <a:t>.*.free pizza, </a:t>
            </a:r>
            <a:r>
              <a:rPr lang="en-US" sz="800" strike="sngStrike" dirty="0" err="1" smtClean="0"/>
              <a:t>armond,Kenny,steve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apple.CRAIG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177290" y="4101969"/>
            <a:ext cx="3999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x/y</a:t>
            </a:r>
            <a:r>
              <a:rPr lang="en-US" dirty="0" smtClean="0"/>
              <a:t> Founder </a:t>
            </a:r>
            <a:r>
              <a:rPr lang="en-US" dirty="0" err="1" smtClean="0"/>
              <a:t>Fathers.G.Benjamin</a:t>
            </a:r>
            <a:r>
              <a:rPr lang="en-US" dirty="0" smtClean="0"/>
              <a:t> Franklin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261402" y="4562293"/>
            <a:ext cx="9970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Armond</a:t>
            </a:r>
            <a:r>
              <a:rPr lang="en-US" strike="sngStrike" dirty="0" smtClean="0"/>
              <a:t> Son </a:t>
            </a:r>
            <a:r>
              <a:rPr lang="en-US" dirty="0" smtClean="0"/>
              <a:t>HOMCE:AUSLADER.INT.IPX </a:t>
            </a:r>
            <a:r>
              <a:rPr lang="en-US" dirty="0" err="1" smtClean="0"/>
              <a:t>serkan</a:t>
            </a:r>
            <a:r>
              <a:rPr lang="en-US" dirty="0" smtClean="0"/>
              <a:t> JFK(lee(KING(</a:t>
            </a:r>
            <a:r>
              <a:rPr lang="en-US" dirty="0" err="1" smtClean="0"/>
              <a:t>bruce</a:t>
            </a:r>
            <a:r>
              <a:rPr lang="en-US" dirty="0" smtClean="0"/>
              <a:t>) </a:t>
            </a:r>
            <a:r>
              <a:rPr lang="en-US" dirty="0" err="1" smtClean="0"/>
              <a:t>invert.”turner</a:t>
            </a:r>
            <a:r>
              <a:rPr lang="en-US" dirty="0" smtClean="0"/>
              <a:t>”  SQ.§187.PREA.</a:t>
            </a:r>
            <a:r>
              <a:rPr lang="en-US" sz="800" strike="sngStrike" dirty="0" smtClean="0"/>
              <a:t>marx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232310" y="4799683"/>
            <a:ext cx="5280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Steve: Kenny, </a:t>
            </a:r>
            <a:r>
              <a:rPr lang="en-US" sz="800" strike="sngStrike" dirty="0" err="1" smtClean="0"/>
              <a:t>Armond</a:t>
            </a:r>
            <a:r>
              <a:rPr lang="en-US" sz="800" strike="sngStrike" dirty="0" smtClean="0"/>
              <a:t> </a:t>
            </a:r>
            <a:r>
              <a:rPr lang="en-US" dirty="0" smtClean="0"/>
              <a:t>CHECKPING CHARLE((HOIMCE:ITALIE:20,</a:t>
            </a:r>
            <a:r>
              <a:rPr lang="en-US" sz="800" strike="sngStrike" dirty="0" smtClean="0"/>
              <a:t>”freind”)</a:t>
            </a:r>
            <a:endParaRPr lang="en-US" sz="800" strike="sngStrike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857666" y="4101716"/>
            <a:ext cx="10195144" cy="10321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755" y="3873965"/>
            <a:ext cx="567796" cy="799397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843701" y="4090563"/>
            <a:ext cx="988669" cy="40922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Notes: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10862" y="760624"/>
            <a:ext cx="12206269" cy="60602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83334" y="3677409"/>
            <a:ext cx="567796" cy="799397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4211498" y="3800164"/>
            <a:ext cx="5901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HOMCIE:BILL:HOMICDE:AUSLER:PRESIENT.AVABILITY(INT.IPX)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7222601" y="4216568"/>
            <a:ext cx="1258459" cy="345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222601" y="4673362"/>
            <a:ext cx="1258459" cy="6415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7268407" y="4913256"/>
            <a:ext cx="1226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V2.FBI:KINDAPPGN.CPVA</a:t>
            </a:r>
            <a:endParaRPr lang="en-US" sz="800" dirty="0"/>
          </a:p>
        </p:txBody>
      </p:sp>
      <p:sp>
        <p:nvSpPr>
          <p:cNvPr id="76" name="TextBox 75"/>
          <p:cNvSpPr txBox="1"/>
          <p:nvPr/>
        </p:nvSpPr>
        <p:spPr>
          <a:xfrm>
            <a:off x="7572586" y="471852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198156" y="4024394"/>
            <a:ext cx="3339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PENTAGON.BASE.PUAL.EMPLOYEE.IT.WILLISAM(BILL).♥LACE</a:t>
            </a:r>
            <a:endParaRPr lang="en-US" sz="1000" dirty="0"/>
          </a:p>
        </p:txBody>
      </p:sp>
      <p:sp>
        <p:nvSpPr>
          <p:cNvPr id="78" name="Rectangle 77"/>
          <p:cNvSpPr/>
          <p:nvPr/>
        </p:nvSpPr>
        <p:spPr>
          <a:xfrm>
            <a:off x="1200461" y="5213229"/>
            <a:ext cx="988669" cy="40922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Notes: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304201" y="5128700"/>
            <a:ext cx="61157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2005 0.001 fine §422.6 Hate Crime: </a:t>
            </a:r>
            <a:r>
              <a:rPr lang="en-US" sz="800" strike="sngStrike" dirty="0" err="1" smtClean="0"/>
              <a:t>Ugely</a:t>
            </a:r>
            <a:r>
              <a:rPr lang="en-US" sz="800" strike="sngStrike" dirty="0" smtClean="0"/>
              <a:t> Mexican in background killing people “Valley View”</a:t>
            </a:r>
            <a:r>
              <a:rPr lang="en-US" sz="800" dirty="0" smtClean="0"/>
              <a:t> ?HOCME:MATHEWW&amp; BEN  HOMCE:TRANVETIE</a:t>
            </a:r>
          </a:p>
          <a:p>
            <a:r>
              <a:rPr lang="en-US" dirty="0" err="1" smtClean="0"/>
              <a:t>Polcie</a:t>
            </a:r>
            <a:r>
              <a:rPr lang="en-US" dirty="0" smtClean="0"/>
              <a:t> </a:t>
            </a:r>
            <a:r>
              <a:rPr lang="en-US" dirty="0" err="1" smtClean="0"/>
              <a:t>Sirense</a:t>
            </a:r>
            <a:r>
              <a:rPr lang="en-US" dirty="0" smtClean="0"/>
              <a:t> 10:17AM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4456078" y="5201678"/>
            <a:ext cx="20569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damiler</a:t>
            </a:r>
            <a:r>
              <a:rPr lang="en-US" sz="800" strike="sngStrike" dirty="0" smtClean="0"/>
              <a:t>  </a:t>
            </a:r>
            <a:r>
              <a:rPr lang="en-US" sz="800" strike="sngStrike" dirty="0" err="1" smtClean="0"/>
              <a:t>mongoirng</a:t>
            </a:r>
            <a:r>
              <a:rPr lang="en-US" sz="800" strike="sngStrike" dirty="0" smtClean="0"/>
              <a:t> bill gates(extortion)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884748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05" y="1535494"/>
            <a:ext cx="7058457" cy="39474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782" y="2712026"/>
            <a:ext cx="2493819" cy="140277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8783782" y="2202873"/>
            <a:ext cx="1409700" cy="2400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783782" y="2727034"/>
            <a:ext cx="2493819" cy="14708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4946073" y="3699164"/>
            <a:ext cx="5320145" cy="904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1034309">
            <a:off x="7355739" y="3755919"/>
            <a:ext cx="135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IMPORTANT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 rot="20982957">
            <a:off x="6376731" y="4049098"/>
            <a:ext cx="372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Alg</a:t>
            </a:r>
            <a:r>
              <a:rPr lang="en-US" dirty="0" smtClean="0"/>
              <a:t>(</a:t>
            </a:r>
            <a:r>
              <a:rPr lang="en-US" dirty="0" err="1" smtClean="0"/>
              <a:t>orithms</a:t>
            </a:r>
            <a:r>
              <a:rPr lang="en-US" dirty="0" smtClean="0"/>
              <a:t>) CIVIL CODE.LABOR CODE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 rot="20912415">
            <a:off x="6776250" y="4295337"/>
            <a:ext cx="26933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have a job to hold </a:t>
            </a:r>
            <a:r>
              <a:rPr lang="en-US" sz="800" dirty="0" smtClean="0"/>
              <a:t>IPX.INT 3 HOMCIDE </a:t>
            </a:r>
            <a:r>
              <a:rPr lang="en-US" sz="800" dirty="0" err="1" smtClean="0"/>
              <a:t>interutps</a:t>
            </a:r>
            <a:r>
              <a:rPr lang="en-US" sz="800" dirty="0" smtClean="0"/>
              <a:t> !G.Gov.INT</a:t>
            </a:r>
          </a:p>
          <a:p>
            <a:r>
              <a:rPr lang="en-US" sz="800" dirty="0" smtClean="0"/>
              <a:t>[x] no  </a:t>
            </a:r>
          </a:p>
          <a:p>
            <a:r>
              <a:rPr lang="en-US" sz="800" dirty="0" smtClean="0"/>
              <a:t>V2.FBI:KIDANPPGIN.FBI:TERRROSM.alg</a:t>
            </a:r>
            <a:endParaRPr lang="en-US" sz="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rot="21002490" flipV="1">
            <a:off x="6465560" y="3480511"/>
            <a:ext cx="3667281" cy="14708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670" y="4768364"/>
            <a:ext cx="1359260" cy="1998479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6585399" y="4284056"/>
            <a:ext cx="1027628" cy="360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 rot="20821824">
            <a:off x="6741706" y="3518685"/>
            <a:ext cx="277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!ATOMICCLOCK(2016-2023)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385464" y="1174173"/>
            <a:ext cx="3359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Thomas-is-dieter: </a:t>
            </a:r>
            <a:r>
              <a:rPr lang="en-US" dirty="0" err="1" smtClean="0"/>
              <a:t>dr</a:t>
            </a:r>
            <a:r>
              <a:rPr lang="en-US" dirty="0" smtClean="0"/>
              <a:t> dieter </a:t>
            </a:r>
            <a:r>
              <a:rPr lang="en-US" dirty="0" err="1" smtClean="0"/>
              <a:t>zetche</a:t>
            </a:r>
            <a:endParaRPr lang="en-US" dirty="0" smtClean="0"/>
          </a:p>
          <a:p>
            <a:r>
              <a:rPr lang="en-US" dirty="0" smtClean="0"/>
              <a:t>VIRINGA: </a:t>
            </a:r>
            <a:r>
              <a:rPr lang="en-US" dirty="0" err="1" smtClean="0"/>
              <a:t>ibm</a:t>
            </a:r>
            <a:r>
              <a:rPr lang="en-US" dirty="0" smtClean="0"/>
              <a:t> </a:t>
            </a:r>
            <a:r>
              <a:rPr lang="en-US" dirty="0" err="1" smtClean="0"/>
              <a:t>virgiina</a:t>
            </a:r>
            <a:r>
              <a:rPr lang="en-US" dirty="0" smtClean="0"/>
              <a:t> </a:t>
            </a:r>
            <a:r>
              <a:rPr lang="en-US" dirty="0" err="1" smtClean="0"/>
              <a:t>romeeti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399320" y="1840181"/>
            <a:ext cx="3078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Emma w/o father (DE)  </a:t>
            </a:r>
            <a:r>
              <a:rPr lang="en-US" dirty="0" err="1" smtClean="0"/>
              <a:t>pricess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Worms.ext</a:t>
            </a:r>
            <a:r>
              <a:rPr lang="en-US" dirty="0" smtClean="0"/>
              <a:t>;  0.1 Mona Lisa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8478982" y="1820504"/>
            <a:ext cx="3266056" cy="19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416201" y="1251577"/>
            <a:ext cx="3211226" cy="5054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459638" y="1890930"/>
            <a:ext cx="3211226" cy="5054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152085" y="1941804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KING.HOMCIDE:PETER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8732143" y="2202873"/>
            <a:ext cx="328730" cy="193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202061" y="2172265"/>
            <a:ext cx="17716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 no  §</a:t>
            </a:r>
            <a:r>
              <a:rPr lang="en-US" sz="800" dirty="0" err="1" smtClean="0"/>
              <a:t>SexAbuse.CPVA.nonPoliceTRX</a:t>
            </a:r>
            <a:endParaRPr lang="en-US" sz="800" dirty="0"/>
          </a:p>
        </p:txBody>
      </p:sp>
      <p:sp>
        <p:nvSpPr>
          <p:cNvPr id="33" name="TextBox 32"/>
          <p:cNvSpPr txBox="1"/>
          <p:nvPr/>
        </p:nvSpPr>
        <p:spPr>
          <a:xfrm>
            <a:off x="8010321" y="122351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014183" y="1925390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923" y="4888199"/>
            <a:ext cx="2107782" cy="196980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6282" y="1228039"/>
            <a:ext cx="574039" cy="5364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577" y="1940982"/>
            <a:ext cx="562744" cy="62938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7448261" y="1883551"/>
            <a:ext cx="571182" cy="7064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496298" y="1902157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worms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9112510" y="1775601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z="800" strike="sngStrike" dirty="0" err="1" smtClean="0"/>
              <a:t>duchtches</a:t>
            </a:r>
            <a:endParaRPr lang="en-US" sz="8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10303878" y="2263922"/>
            <a:ext cx="11641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Polcie</a:t>
            </a:r>
            <a:r>
              <a:rPr lang="en-US" sz="800" dirty="0" smtClean="0"/>
              <a:t> Sirens: 10:32.AM</a:t>
            </a:r>
            <a:endParaRPr lang="en-US" sz="800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7334642" y="1960267"/>
            <a:ext cx="541667" cy="61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466" y="5601616"/>
            <a:ext cx="1143000" cy="64195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962598" y="5232284"/>
            <a:ext cx="411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alg-1: </a:t>
            </a:r>
            <a:r>
              <a:rPr lang="en-US" dirty="0" smtClean="0"/>
              <a:t>v2.KING.WORMS.PREA.§187.St. Rita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3975338" y="6113346"/>
            <a:ext cx="760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alg-2: 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4624966" y="645506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002338" y="5177870"/>
            <a:ext cx="4040302" cy="14708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4002338" y="5177870"/>
            <a:ext cx="1639926" cy="423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EVIDENCE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002338" y="5737265"/>
            <a:ext cx="4027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HOMICDIE:PETER(</a:t>
            </a:r>
            <a:r>
              <a:rPr lang="en-US" dirty="0" err="1" smtClean="0"/>
              <a:t>peti</a:t>
            </a:r>
            <a:r>
              <a:rPr lang="en-US" dirty="0" smtClean="0"/>
              <a:t>)WW2</a:t>
            </a:r>
            <a:r>
              <a:rPr lang="en-US" strike="sngStrike" dirty="0" smtClean="0"/>
              <a:t>(PETER)</a:t>
            </a:r>
          </a:p>
          <a:p>
            <a:r>
              <a:rPr lang="en-US" dirty="0" smtClean="0"/>
              <a:t>HOMCE:NANA</a:t>
            </a:r>
            <a:r>
              <a:rPr lang="en-US" strike="sngStrike" dirty="0" smtClean="0"/>
              <a:t> IPX </a:t>
            </a:r>
            <a:r>
              <a:rPr lang="en-US" sz="800" strike="sngStrike" dirty="0" smtClean="0"/>
              <a:t>boner</a:t>
            </a:r>
            <a:r>
              <a:rPr lang="en-US" strike="sngStrike" dirty="0" smtClean="0"/>
              <a:t> </a:t>
            </a:r>
            <a:r>
              <a:rPr lang="en-US" dirty="0" smtClean="0"/>
              <a:t>?HOMCE:MATHEW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3989549" y="5164797"/>
            <a:ext cx="4040302" cy="14708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9731298" y="5257422"/>
            <a:ext cx="462184" cy="803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9803892" y="4746908"/>
            <a:ext cx="1460256" cy="204048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 flipH="1">
            <a:off x="7720444" y="5092232"/>
            <a:ext cx="4024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FBI:WAR CRIME GENCIDOE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life </a:t>
            </a:r>
            <a:r>
              <a:rPr lang="en-US" sz="800" strike="sngStrike" dirty="0" err="1" smtClean="0"/>
              <a:t>extrators</a:t>
            </a:r>
            <a:r>
              <a:rPr lang="en-US" sz="800" dirty="0" smtClean="0"/>
              <a:t>)</a:t>
            </a:r>
          </a:p>
          <a:p>
            <a:r>
              <a:rPr lang="en-US" dirty="0" smtClean="0"/>
              <a:t>COUNT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156" y="5424289"/>
            <a:ext cx="581314" cy="38683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586" y="5435106"/>
            <a:ext cx="350812" cy="4420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536" y="5870187"/>
            <a:ext cx="876300" cy="87630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8432392" y="5389743"/>
            <a:ext cx="1231688" cy="4718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522028" y="5373870"/>
            <a:ext cx="1090452" cy="4630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7780205" y="4747224"/>
            <a:ext cx="3469678" cy="20401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8042640" y="5389743"/>
            <a:ext cx="135005" cy="93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734156" y="6680983"/>
            <a:ext cx="2050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Dr. Dr. Prof. Ct. St. Ad. Jason Nygel </a:t>
            </a:r>
            <a:r>
              <a:rPr lang="en-US" sz="800" strike="sngStrike" dirty="0" err="1" smtClean="0"/>
              <a:t>Petersson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80399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220" y="4443921"/>
            <a:ext cx="307357" cy="230221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V="1">
            <a:off x="3565648" y="4373860"/>
            <a:ext cx="488463" cy="346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8088669" y="4443921"/>
            <a:ext cx="2222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2004 HOMICDE:STROKE(!1x,41.</a:t>
            </a:r>
            <a:r>
              <a:rPr lang="en-US" sz="800" strike="sngStrike" dirty="0" smtClean="0"/>
              <a:t>kodak</a:t>
            </a:r>
            <a:r>
              <a:rPr lang="en-US" sz="800" dirty="0" smtClean="0"/>
              <a:t> PREA </a:t>
            </a:r>
            <a:r>
              <a:rPr lang="en-US" sz="800" strike="sngStrike" dirty="0" smtClean="0"/>
              <a:t>eyes)</a:t>
            </a:r>
            <a:endParaRPr lang="en-US" sz="800" strike="sngStrik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8014183" y="1925390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845" y="3166774"/>
            <a:ext cx="2616675" cy="292654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334642" y="1960267"/>
            <a:ext cx="541667" cy="61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59177" y="1019599"/>
            <a:ext cx="162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HOMICDIE:LUX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62" y="955356"/>
            <a:ext cx="1624445" cy="16244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60054" y="1553722"/>
            <a:ext cx="3010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WWI.VIRGINIA.MARY.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denise</a:t>
            </a:r>
            <a:r>
              <a:rPr lang="en-US" sz="800" strike="sngStrike" dirty="0" smtClean="0"/>
              <a:t> fisher)</a:t>
            </a:r>
            <a:endParaRPr lang="en-US" sz="800" strike="sngStrike" dirty="0"/>
          </a:p>
        </p:txBody>
      </p:sp>
      <p:sp>
        <p:nvSpPr>
          <p:cNvPr id="13" name="Oval 12"/>
          <p:cNvSpPr/>
          <p:nvPr/>
        </p:nvSpPr>
        <p:spPr>
          <a:xfrm>
            <a:off x="1120484" y="3221281"/>
            <a:ext cx="1288472" cy="1049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62046" y="4270664"/>
            <a:ext cx="1288472" cy="10493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272144" y="2735443"/>
            <a:ext cx="935948" cy="7636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492080" y="3507040"/>
            <a:ext cx="935948" cy="7636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470622" y="3221281"/>
            <a:ext cx="935948" cy="763624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2337" y="2943680"/>
            <a:ext cx="1663492" cy="265396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6595717" y="196026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492080" y="1418812"/>
            <a:ext cx="874738" cy="115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flipH="1">
            <a:off x="3374533" y="2304866"/>
            <a:ext cx="8506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jasmin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5153891" y="2231686"/>
            <a:ext cx="434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HOMCIE:BUNNY.PENGON.</a:t>
            </a:r>
            <a:r>
              <a:rPr lang="en-US" strike="sngStrike" dirty="0" err="1" smtClean="0"/>
              <a:t>rudy.</a:t>
            </a:r>
            <a:r>
              <a:rPr lang="en-US" dirty="0" err="1" smtClean="0"/>
              <a:t>PRICE.JRS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3224669" y="2488019"/>
            <a:ext cx="935948" cy="763624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6" idx="6"/>
          </p:cNvCxnSpPr>
          <p:nvPr/>
        </p:nvCxnSpPr>
        <p:spPr>
          <a:xfrm>
            <a:off x="4160617" y="2869831"/>
            <a:ext cx="1935383" cy="1400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2740118" y="1849582"/>
            <a:ext cx="1198478" cy="751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be 30"/>
          <p:cNvSpPr/>
          <p:nvPr/>
        </p:nvSpPr>
        <p:spPr>
          <a:xfrm>
            <a:off x="224305" y="2698816"/>
            <a:ext cx="896179" cy="41843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4795383" y="3135584"/>
            <a:ext cx="3124877" cy="30818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728" y="5699139"/>
            <a:ext cx="1184694" cy="78836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520545" y="609331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0068791" y="6093319"/>
            <a:ext cx="384464" cy="286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9689728" y="5699139"/>
            <a:ext cx="1294225" cy="8094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9871364" y="5597648"/>
            <a:ext cx="1288472" cy="584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13442" y="6186837"/>
            <a:ext cx="746394" cy="48628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10413442" y="6182590"/>
            <a:ext cx="811234" cy="49829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10640291" y="6286500"/>
            <a:ext cx="343662" cy="386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105641" y="606064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♥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9277323" y="6182590"/>
            <a:ext cx="171682" cy="197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8591973" y="5688605"/>
            <a:ext cx="2632703" cy="99227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5039591" y="4790209"/>
            <a:ext cx="1236518" cy="908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218481" y="2043256"/>
            <a:ext cx="1945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HOMICIDE:LUX.IPX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218481" y="2493282"/>
            <a:ext cx="28103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1994 !G.PENTAGON.PRICE.JRS.HOMCE:BUNNY.IPX.HOMCE:LUX</a:t>
            </a:r>
            <a:endParaRPr lang="en-US" sz="8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5153891" y="2013172"/>
            <a:ext cx="4346511" cy="5666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972910" y="2752640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(Delta)</a:t>
            </a:r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993645" y="3119681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(Delta)</a:t>
            </a:r>
            <a:endParaRPr lang="en-US" sz="800" dirty="0"/>
          </a:p>
        </p:txBody>
      </p:sp>
      <p:sp>
        <p:nvSpPr>
          <p:cNvPr id="55" name="TextBox 54"/>
          <p:cNvSpPr txBox="1"/>
          <p:nvPr/>
        </p:nvSpPr>
        <p:spPr>
          <a:xfrm>
            <a:off x="2948281" y="2843039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Police: Scotland Yard</a:t>
            </a:r>
          </a:p>
          <a:p>
            <a:r>
              <a:rPr lang="en-US" sz="800" strike="sngStrike" dirty="0" smtClean="0"/>
              <a:t>Apple: Steve Jobs</a:t>
            </a:r>
            <a:endParaRPr lang="en-US" sz="800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2028953" y="3210065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Police: Scotland Yard</a:t>
            </a:r>
          </a:p>
          <a:p>
            <a:r>
              <a:rPr lang="en-US" sz="800" strike="sngStrike" dirty="0" smtClean="0"/>
              <a:t>Apple: Steve Jobs</a:t>
            </a:r>
            <a:endParaRPr lang="en-US" sz="800" strike="sngStrike" dirty="0"/>
          </a:p>
        </p:txBody>
      </p:sp>
      <p:sp>
        <p:nvSpPr>
          <p:cNvPr id="57" name="Rectangle 56"/>
          <p:cNvSpPr/>
          <p:nvPr/>
        </p:nvSpPr>
        <p:spPr>
          <a:xfrm>
            <a:off x="10685987" y="2673469"/>
            <a:ext cx="1506013" cy="16861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JOEB</a:t>
            </a:r>
            <a:endParaRPr lang="en-US" sz="800" dirty="0"/>
          </a:p>
        </p:txBody>
      </p:sp>
      <p:cxnSp>
        <p:nvCxnSpPr>
          <p:cNvPr id="59" name="Straight Arrow Connector 58"/>
          <p:cNvCxnSpPr>
            <a:endCxn id="53" idx="0"/>
          </p:cNvCxnSpPr>
          <p:nvPr/>
        </p:nvCxnSpPr>
        <p:spPr>
          <a:xfrm flipV="1">
            <a:off x="2939780" y="2752640"/>
            <a:ext cx="266527" cy="14334"/>
          </a:xfrm>
          <a:prstGeom prst="straightConnector1">
            <a:avLst/>
          </a:prstGeom>
          <a:ln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4" idx="1"/>
          </p:cNvCxnSpPr>
          <p:nvPr/>
        </p:nvCxnSpPr>
        <p:spPr>
          <a:xfrm flipV="1">
            <a:off x="1993645" y="3093559"/>
            <a:ext cx="293654" cy="133844"/>
          </a:xfrm>
          <a:prstGeom prst="straightConnector1">
            <a:avLst/>
          </a:prstGeom>
          <a:ln>
            <a:prstDash val="sysDot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3073043" y="1388931"/>
            <a:ext cx="3979874" cy="1346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028870" y="1243027"/>
            <a:ext cx="2094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</a:t>
            </a:r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5" y="6485333"/>
            <a:ext cx="362023" cy="36202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87" y="6240776"/>
            <a:ext cx="362023" cy="362023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368873" y="6474942"/>
            <a:ext cx="654550" cy="4280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258168" y="6193648"/>
            <a:ext cx="654550" cy="4280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44746" y="6182590"/>
            <a:ext cx="8284981" cy="47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63045" y="6485332"/>
            <a:ext cx="332692" cy="3827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92074" y="6191530"/>
            <a:ext cx="332692" cy="3827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077954" y="6202328"/>
            <a:ext cx="4182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2012 ATOMCLOICKL(LAMP).MONA LISA</a:t>
            </a:r>
          </a:p>
          <a:p>
            <a:r>
              <a:rPr lang="en-US" dirty="0" smtClean="0"/>
              <a:t>2016 KING.WEAPONS.VIRIGN.MARY.MUSIC</a:t>
            </a:r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 flipH="1">
            <a:off x="368873" y="6230386"/>
            <a:ext cx="543845" cy="6377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224305" y="6230385"/>
            <a:ext cx="8020523" cy="5693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 flipH="1" flipV="1">
            <a:off x="5039591" y="4104409"/>
            <a:ext cx="2836717" cy="955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885535" y="4314430"/>
            <a:ext cx="11496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!0.1 KING.WORMS</a:t>
            </a:r>
            <a:endParaRPr lang="en-US" sz="1000" dirty="0"/>
          </a:p>
        </p:txBody>
      </p:sp>
      <p:cxnSp>
        <p:nvCxnSpPr>
          <p:cNvPr id="87" name="Straight Arrow Connector 86"/>
          <p:cNvCxnSpPr/>
          <p:nvPr/>
        </p:nvCxnSpPr>
        <p:spPr>
          <a:xfrm flipH="1">
            <a:off x="8217123" y="3888852"/>
            <a:ext cx="776408" cy="215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6785995" y="4157564"/>
            <a:ext cx="1431128" cy="65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0640291" y="1394051"/>
            <a:ext cx="15295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v2.HOMCIE:LUX.IPX.WORMS</a:t>
            </a:r>
            <a:endParaRPr lang="en-US" sz="800" dirty="0"/>
          </a:p>
        </p:txBody>
      </p:sp>
      <p:sp>
        <p:nvSpPr>
          <p:cNvPr id="92" name="Rectangle 91"/>
          <p:cNvSpPr/>
          <p:nvPr/>
        </p:nvSpPr>
        <p:spPr>
          <a:xfrm>
            <a:off x="10725829" y="955356"/>
            <a:ext cx="1466171" cy="4599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WEAPONS</a:t>
            </a:r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10747599" y="1609277"/>
            <a:ext cx="1444401" cy="2374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9798627" y="972971"/>
            <a:ext cx="65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9772908" y="148759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2970581" y="4324514"/>
            <a:ext cx="7825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CIA </a:t>
            </a:r>
            <a:r>
              <a:rPr lang="en-US" sz="800" strike="sngStrike" dirty="0" err="1" smtClean="0"/>
              <a:t>macintosh</a:t>
            </a:r>
            <a:endParaRPr lang="en-US" sz="800" strike="sngStrike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610" y="4281799"/>
            <a:ext cx="438848" cy="438848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3026589" y="4324540"/>
            <a:ext cx="1115392" cy="3638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4" name="Straight Connector 103"/>
          <p:cNvCxnSpPr/>
          <p:nvPr/>
        </p:nvCxnSpPr>
        <p:spPr>
          <a:xfrm flipH="1" flipV="1">
            <a:off x="3767898" y="4324514"/>
            <a:ext cx="466668" cy="465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57" y="4352588"/>
            <a:ext cx="278129" cy="278129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 flipH="1" flipV="1">
            <a:off x="3264100" y="3151719"/>
            <a:ext cx="534726" cy="1335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3651010" y="4385007"/>
            <a:ext cx="306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alg</a:t>
            </a:r>
            <a:endParaRPr lang="en-US" sz="800" strike="sngStrike" dirty="0"/>
          </a:p>
        </p:txBody>
      </p:sp>
      <p:sp>
        <p:nvSpPr>
          <p:cNvPr id="109" name="TextBox 108"/>
          <p:cNvSpPr txBox="1"/>
          <p:nvPr/>
        </p:nvSpPr>
        <p:spPr>
          <a:xfrm>
            <a:off x="2929449" y="4935682"/>
            <a:ext cx="2632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9/21/2023 (delta) 1D8723</a:t>
            </a:r>
          </a:p>
          <a:p>
            <a:r>
              <a:rPr lang="en-US" dirty="0" smtClean="0"/>
              <a:t>2011+41=2052 (delta)</a:t>
            </a:r>
            <a:endParaRPr lang="en-US" dirty="0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35363" y="4935681"/>
            <a:ext cx="423042" cy="395349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4515" y="5631654"/>
            <a:ext cx="423042" cy="395349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01989" y="5579980"/>
            <a:ext cx="423042" cy="395349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666" y="5675246"/>
            <a:ext cx="217810" cy="243603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3557647" y="5641769"/>
            <a:ext cx="1446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Eltern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haftern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fuer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Ihre</a:t>
            </a:r>
            <a:r>
              <a:rPr lang="en-US" sz="800" strike="sngStrike" dirty="0" smtClean="0"/>
              <a:t> Kinder</a:t>
            </a:r>
            <a:endParaRPr lang="en-US" sz="800" strike="sngStrike" dirty="0"/>
          </a:p>
        </p:txBody>
      </p:sp>
      <p:cxnSp>
        <p:nvCxnSpPr>
          <p:cNvPr id="116" name="Straight Connector 115"/>
          <p:cNvCxnSpPr>
            <a:stCxn id="113" idx="1"/>
          </p:cNvCxnSpPr>
          <p:nvPr/>
        </p:nvCxnSpPr>
        <p:spPr>
          <a:xfrm flipV="1">
            <a:off x="3075666" y="5688605"/>
            <a:ext cx="298867" cy="108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3446708" y="553992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endParaRPr lang="en-US" dirty="0"/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429" y="3192265"/>
            <a:ext cx="642902" cy="642902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062" y="3195620"/>
            <a:ext cx="606894" cy="606894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274" y="3647574"/>
            <a:ext cx="283233" cy="240748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320" y="3660837"/>
            <a:ext cx="257636" cy="293215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4791341" y="3135583"/>
            <a:ext cx="3124877" cy="30818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8063" y="763019"/>
            <a:ext cx="12183937" cy="61051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34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1" name="Picture 10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242" y="5939330"/>
            <a:ext cx="366457" cy="4580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107" y="1899285"/>
            <a:ext cx="697319" cy="10560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90145"/>
            <a:ext cx="876300" cy="876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20" y="1801400"/>
            <a:ext cx="876300" cy="876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13" y="2876248"/>
            <a:ext cx="980476" cy="6524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69272" y="1817684"/>
            <a:ext cx="8136828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PROGRAMS AND PROJECTS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26" y="4341352"/>
            <a:ext cx="980476" cy="652462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899205" y="955029"/>
            <a:ext cx="326456" cy="680741"/>
          </a:xfrm>
          <a:prstGeom prst="straightConnector1">
            <a:avLst/>
          </a:prstGeom>
          <a:ln w="762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05273" y="850584"/>
            <a:ext cx="3422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CONSITITUIION.GoV.INTERUPTS.FRAWWORK</a:t>
            </a:r>
            <a:r>
              <a:rPr lang="en-US" sz="800" dirty="0" smtClean="0"/>
              <a:t>   KING.JFK.MLK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tiovli</a:t>
            </a:r>
            <a:r>
              <a:rPr lang="en-US" sz="800" strike="sngStrike" dirty="0" smtClean="0"/>
              <a:t> framework)</a:t>
            </a:r>
            <a:endParaRPr lang="en-US" sz="800" strike="sngStrike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2266163" y="1222769"/>
            <a:ext cx="788769" cy="5530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843201" y="2828445"/>
            <a:ext cx="7104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§422.6 Hate Crime </a:t>
            </a:r>
            <a:r>
              <a:rPr lang="en-US" dirty="0" err="1" smtClean="0"/>
              <a:t>PENTONG.EMEA.JEFF.St</a:t>
            </a:r>
            <a:r>
              <a:rPr lang="en-US" dirty="0" smtClean="0"/>
              <a:t>. Nick  </a:t>
            </a:r>
            <a:r>
              <a:rPr lang="en-US" dirty="0" err="1" smtClean="0"/>
              <a:t>ibm</a:t>
            </a:r>
            <a:r>
              <a:rPr lang="en-US" dirty="0" smtClean="0"/>
              <a:t> </a:t>
            </a:r>
            <a:r>
              <a:rPr lang="en-US" dirty="0" err="1" smtClean="0"/>
              <a:t>tiovli</a:t>
            </a:r>
            <a:r>
              <a:rPr lang="en-US" dirty="0" smtClean="0"/>
              <a:t> </a:t>
            </a:r>
            <a:r>
              <a:rPr lang="en-US" dirty="0" err="1" smtClean="0"/>
              <a:t>jeff</a:t>
            </a:r>
            <a:r>
              <a:rPr lang="en-US" dirty="0" smtClean="0"/>
              <a:t> </a:t>
            </a:r>
            <a:r>
              <a:rPr lang="en-US" dirty="0" err="1" smtClean="0"/>
              <a:t>hass</a:t>
            </a:r>
            <a:r>
              <a:rPr lang="en-US" dirty="0" smtClean="0"/>
              <a:t>(</a:t>
            </a:r>
            <a:r>
              <a:rPr lang="en-US" dirty="0" err="1" smtClean="0"/>
              <a:t>trnal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 hate from </a:t>
            </a:r>
            <a:r>
              <a:rPr lang="en-US" dirty="0" err="1" smtClean="0"/>
              <a:t>hatehole</a:t>
            </a:r>
            <a:r>
              <a:rPr lang="en-US" dirty="0" smtClean="0"/>
              <a:t> HCOEM:LUX:COINTOW:SUBURB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hatehole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8474004" y="2493034"/>
            <a:ext cx="355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  IPX v1.v2 </a:t>
            </a:r>
            <a:r>
              <a:rPr lang="en-US" sz="800" strike="sngStrike" dirty="0" err="1" smtClean="0"/>
              <a:t>hatehole</a:t>
            </a:r>
            <a:r>
              <a:rPr lang="en-US" sz="800" strike="sngStrike" dirty="0" smtClean="0"/>
              <a:t> </a:t>
            </a:r>
            <a:r>
              <a:rPr lang="en-US" dirty="0" smtClean="0"/>
              <a:t>HOMCEP:PETER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flipH="1">
            <a:off x="9905999" y="2521870"/>
            <a:ext cx="25050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Dr. </a:t>
            </a:r>
            <a:r>
              <a:rPr lang="en-US" sz="800" dirty="0" err="1" smtClean="0"/>
              <a:t>dr</a:t>
            </a:r>
            <a:r>
              <a:rPr lang="en-US" sz="800" dirty="0" smtClean="0"/>
              <a:t> </a:t>
            </a:r>
            <a:r>
              <a:rPr lang="en-US" sz="800" dirty="0" err="1" smtClean="0"/>
              <a:t>prof.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0548" y="2883239"/>
            <a:ext cx="941352" cy="5260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3770114" y="2846330"/>
            <a:ext cx="8184276" cy="5530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961835" y="2874611"/>
            <a:ext cx="5744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FBI:WMD:GREEN IRELAND:DUBLIN IPX DUBLIN CALIFONRIA</a:t>
            </a:r>
          </a:p>
          <a:p>
            <a:r>
              <a:rPr lang="en-US" dirty="0" smtClean="0"/>
              <a:t>INTENTET </a:t>
            </a:r>
            <a:r>
              <a:rPr lang="en-US" dirty="0" err="1" smtClean="0"/>
              <a:t>PAYMENT.nonPoliceNSA</a:t>
            </a:r>
            <a:r>
              <a:rPr lang="en-US" sz="800" strike="sngStrike" dirty="0" smtClean="0"/>
              <a:t>(n. Ireland, </a:t>
            </a:r>
            <a:r>
              <a:rPr lang="en-US" sz="800" strike="sngStrike" dirty="0" err="1" smtClean="0"/>
              <a:t>aws</a:t>
            </a:r>
            <a:r>
              <a:rPr lang="en-US" sz="800" strike="sngStrike" dirty="0" smtClean="0"/>
              <a:t> William </a:t>
            </a:r>
            <a:r>
              <a:rPr lang="en-US" sz="800" strike="sngStrike" dirty="0" err="1" smtClean="0"/>
              <a:t>mckern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5355153" y="3520942"/>
            <a:ext cx="58913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OFFSITE(</a:t>
            </a:r>
            <a:r>
              <a:rPr lang="en-US" sz="1050" strike="sngStrike" dirty="0" err="1" smtClean="0"/>
              <a:t>theis</a:t>
            </a:r>
            <a:r>
              <a:rPr lang="en-US" sz="1050" strike="sngStrike" dirty="0" smtClean="0"/>
              <a:t> HR/online/offline J2EE </a:t>
            </a:r>
            <a:r>
              <a:rPr lang="en-US" sz="1050" strike="sngStrike" dirty="0" err="1" smtClean="0"/>
              <a:t>attemetn</a:t>
            </a:r>
            <a:r>
              <a:rPr lang="en-US" sz="1050" strike="sngStrike" dirty="0" smtClean="0"/>
              <a:t> system)</a:t>
            </a:r>
            <a:r>
              <a:rPr lang="en-US" sz="1050" dirty="0" smtClean="0"/>
              <a:t>: JFK</a:t>
            </a:r>
            <a:r>
              <a:rPr lang="en-US" sz="1050" strike="sngStrike" dirty="0" smtClean="0"/>
              <a:t>(</a:t>
            </a:r>
            <a:r>
              <a:rPr lang="en-US" sz="1050" strike="sngStrike" dirty="0" err="1" smtClean="0"/>
              <a:t>Reprot</a:t>
            </a:r>
            <a:r>
              <a:rPr lang="en-US" sz="1050" strike="sngStrike" dirty="0" smtClean="0"/>
              <a:t> to Jeff</a:t>
            </a:r>
            <a:r>
              <a:rPr lang="en-US" sz="1050" dirty="0" smtClean="0"/>
              <a:t> ).PREA.!WW2.HOMCIE:PETER </a:t>
            </a:r>
            <a:endParaRPr lang="en-US" sz="105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552" y="3705594"/>
            <a:ext cx="366712" cy="27460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400998" y="3713302"/>
            <a:ext cx="18421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Prof[1] ONSITE: thin male suit, dark hair</a:t>
            </a:r>
            <a:endParaRPr lang="en-US" sz="800" strike="sngStrike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6008136" y="3721801"/>
            <a:ext cx="410128" cy="26610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5388534" y="3533652"/>
            <a:ext cx="6565855" cy="5530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600030" y="3645031"/>
            <a:ext cx="7328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Gohoeh</a:t>
            </a:r>
            <a:r>
              <a:rPr lang="en-US" sz="800" strike="sngStrike" dirty="0" smtClean="0"/>
              <a:t>(dell)</a:t>
            </a:r>
            <a:endParaRPr lang="en-US" sz="800" strike="sngStrik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4701148" y="3549223"/>
            <a:ext cx="652269" cy="5530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739404" y="3582002"/>
            <a:ext cx="274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OFFSITE: </a:t>
            </a:r>
            <a:r>
              <a:rPr lang="en-US" sz="900" dirty="0" err="1" smtClean="0"/>
              <a:t>PAUL</a:t>
            </a:r>
            <a:r>
              <a:rPr lang="en-US" dirty="0" err="1" smtClean="0"/>
              <a:t>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putin</a:t>
            </a:r>
            <a:r>
              <a:rPr lang="en-US" sz="800" strike="sngStrike" dirty="0" smtClean="0"/>
              <a:t>)</a:t>
            </a:r>
            <a:r>
              <a:rPr lang="en-US" dirty="0" smtClean="0"/>
              <a:t>.</a:t>
            </a:r>
            <a:r>
              <a:rPr lang="en-US" strike="sngStrike" dirty="0" smtClean="0"/>
              <a:t>dell-&gt;</a:t>
            </a:r>
            <a:r>
              <a:rPr lang="en-US" strike="sngStrike" dirty="0" err="1" smtClean="0"/>
              <a:t>jeff</a:t>
            </a:r>
            <a:endParaRPr lang="en-US" strike="sngStrike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6995948" y="3639710"/>
            <a:ext cx="1395577" cy="2651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1863960" y="1859527"/>
            <a:ext cx="788769" cy="10538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85899" y="1860964"/>
            <a:ext cx="796128" cy="107829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1682" y="1067443"/>
            <a:ext cx="468499" cy="67950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807169" y="809207"/>
            <a:ext cx="2108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HOMCIE:LUX:HOCME:JESUS frankly</a:t>
            </a:r>
          </a:p>
          <a:p>
            <a:r>
              <a:rPr lang="en-US" sz="800" dirty="0" smtClean="0"/>
              <a:t>Marin County, Ross </a:t>
            </a:r>
            <a:r>
              <a:rPr lang="en-US" sz="800" dirty="0" err="1" smtClean="0"/>
              <a:t>Gov</a:t>
            </a:r>
            <a:r>
              <a:rPr lang="en-US" sz="800" dirty="0" smtClean="0"/>
              <a:t> </a:t>
            </a:r>
            <a:r>
              <a:rPr lang="en-US" sz="800" dirty="0" err="1" smtClean="0"/>
              <a:t>Newsom.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(piano)</a:t>
            </a:r>
            <a:endParaRPr lang="en-US" sz="800" strike="sngStrike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3116639" y="1066028"/>
            <a:ext cx="1584510" cy="264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835310" y="1000319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George Lukas</a:t>
            </a:r>
            <a:endParaRPr lang="en-US" sz="800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46335" y="1066029"/>
            <a:ext cx="301420" cy="271278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3375730" y="4119005"/>
            <a:ext cx="958146" cy="10455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201" y="4194382"/>
            <a:ext cx="343643" cy="34364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471" y="4198260"/>
            <a:ext cx="339765" cy="33976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4488189" y="4131828"/>
            <a:ext cx="958146" cy="11391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273" y="4191032"/>
            <a:ext cx="346994" cy="34699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057" y="4597230"/>
            <a:ext cx="382539" cy="38253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835" y="4579148"/>
            <a:ext cx="414666" cy="414666"/>
          </a:xfrm>
          <a:prstGeom prst="rect">
            <a:avLst/>
          </a:prstGeom>
        </p:spPr>
      </p:pic>
      <p:sp>
        <p:nvSpPr>
          <p:cNvPr id="55" name="Isosceles Triangle 54"/>
          <p:cNvSpPr/>
          <p:nvPr/>
        </p:nvSpPr>
        <p:spPr>
          <a:xfrm rot="16200000" flipH="1" flipV="1">
            <a:off x="5235452" y="4311984"/>
            <a:ext cx="554243" cy="50479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5223504" y="4697607"/>
            <a:ext cx="0" cy="1090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1816615" y="9133018"/>
            <a:ext cx="207860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VIRGINIA.</a:t>
            </a:r>
          </a:p>
          <a:p>
            <a:r>
              <a:rPr lang="en-US" sz="900" dirty="0" smtClean="0">
                <a:solidFill>
                  <a:schemeClr val="bg1"/>
                </a:solidFill>
              </a:rPr>
              <a:t>MARY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026" name="Picture 2" descr="Learn Why We Must Shift APM Left in the DevOps Lifecycle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2424" y="4697606"/>
            <a:ext cx="738791" cy="738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805" y="4688570"/>
            <a:ext cx="582398" cy="582398"/>
          </a:xfrm>
          <a:prstGeom prst="rect">
            <a:avLst/>
          </a:prstGeom>
        </p:spPr>
      </p:pic>
      <p:sp>
        <p:nvSpPr>
          <p:cNvPr id="60" name="Oval 59"/>
          <p:cNvSpPr/>
          <p:nvPr/>
        </p:nvSpPr>
        <p:spPr>
          <a:xfrm>
            <a:off x="4120236" y="5751547"/>
            <a:ext cx="8290838" cy="91469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1529583" y="5754664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Jesus</a:t>
            </a:r>
            <a:endParaRPr lang="en-US" strike="sngStrike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393" y="6315490"/>
            <a:ext cx="253542" cy="25354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7172903" y="4564380"/>
            <a:ext cx="1866321" cy="10455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5484" y="4562519"/>
            <a:ext cx="307054" cy="44534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9165" y="4173998"/>
            <a:ext cx="312480" cy="423232"/>
          </a:xfrm>
          <a:prstGeom prst="rect">
            <a:avLst/>
          </a:prstGeom>
        </p:spPr>
      </p:pic>
      <p:pic>
        <p:nvPicPr>
          <p:cNvPr id="1028" name="Picture 10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81" y="4972719"/>
            <a:ext cx="263189" cy="263189"/>
          </a:xfrm>
          <a:prstGeom prst="rect">
            <a:avLst/>
          </a:prstGeom>
        </p:spPr>
      </p:pic>
      <p:pic>
        <p:nvPicPr>
          <p:cNvPr id="1029" name="Picture 102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14" y="4108231"/>
            <a:ext cx="2619375" cy="1743075"/>
          </a:xfrm>
          <a:prstGeom prst="rect">
            <a:avLst/>
          </a:prstGeom>
        </p:spPr>
      </p:pic>
      <p:cxnSp>
        <p:nvCxnSpPr>
          <p:cNvPr id="1031" name="Straight Connector 1030"/>
          <p:cNvCxnSpPr/>
          <p:nvPr/>
        </p:nvCxnSpPr>
        <p:spPr>
          <a:xfrm flipH="1" flipV="1">
            <a:off x="5743217" y="5106759"/>
            <a:ext cx="363208" cy="528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41679" y="6020394"/>
            <a:ext cx="231495" cy="253542"/>
          </a:xfrm>
          <a:prstGeom prst="rect">
            <a:avLst/>
          </a:prstGeom>
        </p:spPr>
      </p:pic>
      <p:cxnSp>
        <p:nvCxnSpPr>
          <p:cNvPr id="1036" name="Straight Connector 1035"/>
          <p:cNvCxnSpPr/>
          <p:nvPr/>
        </p:nvCxnSpPr>
        <p:spPr>
          <a:xfrm flipV="1">
            <a:off x="7092273" y="5828884"/>
            <a:ext cx="228699" cy="56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7" name="TextBox 1036"/>
          <p:cNvSpPr txBox="1"/>
          <p:nvPr/>
        </p:nvSpPr>
        <p:spPr>
          <a:xfrm>
            <a:off x="5199396" y="5727197"/>
            <a:ext cx="10138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LANGELY</a:t>
            </a:r>
          </a:p>
          <a:p>
            <a:r>
              <a:rPr lang="en-US" dirty="0" smtClean="0"/>
              <a:t>HOOVER</a:t>
            </a:r>
            <a:br>
              <a:rPr lang="en-US" dirty="0" smtClean="0"/>
            </a:br>
            <a:r>
              <a:rPr lang="en-US" dirty="0" smtClean="0"/>
              <a:t>FRANKLY</a:t>
            </a:r>
            <a:endParaRPr lang="en-US" dirty="0"/>
          </a:p>
        </p:txBody>
      </p:sp>
      <p:pic>
        <p:nvPicPr>
          <p:cNvPr id="1038" name="Picture 103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141137" y="5741387"/>
            <a:ext cx="193653" cy="269940"/>
          </a:xfrm>
          <a:prstGeom prst="rect">
            <a:avLst/>
          </a:prstGeom>
        </p:spPr>
      </p:pic>
      <p:sp>
        <p:nvSpPr>
          <p:cNvPr id="1040" name="TextBox 1039"/>
          <p:cNvSpPr txBox="1"/>
          <p:nvPr/>
        </p:nvSpPr>
        <p:spPr>
          <a:xfrm>
            <a:off x="6560371" y="5727197"/>
            <a:ext cx="4619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?HOMCEI:MATHEW.IPX US-CA.MX-</a:t>
            </a:r>
            <a:r>
              <a:rPr lang="en-US" dirty="0" err="1" smtClean="0"/>
              <a:t>CA.siganture</a:t>
            </a:r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5153409" y="5712449"/>
            <a:ext cx="6663206" cy="914699"/>
          </a:xfrm>
          <a:prstGeom prst="ellipse">
            <a:avLst/>
          </a:prstGeom>
          <a:solidFill>
            <a:srgbClr val="FFFFFF">
              <a:alpha val="7882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" name="Picture 1023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219" y="6077055"/>
            <a:ext cx="339820" cy="339820"/>
          </a:xfrm>
          <a:prstGeom prst="rect">
            <a:avLst/>
          </a:prstGeom>
        </p:spPr>
      </p:pic>
      <p:pic>
        <p:nvPicPr>
          <p:cNvPr id="1025" name="Picture 102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182" y="5964994"/>
            <a:ext cx="335194" cy="449229"/>
          </a:xfrm>
          <a:prstGeom prst="rect">
            <a:avLst/>
          </a:prstGeom>
        </p:spPr>
      </p:pic>
      <p:cxnSp>
        <p:nvCxnSpPr>
          <p:cNvPr id="1043" name="Straight Connector 1042"/>
          <p:cNvCxnSpPr/>
          <p:nvPr/>
        </p:nvCxnSpPr>
        <p:spPr>
          <a:xfrm flipV="1">
            <a:off x="8061215" y="6020394"/>
            <a:ext cx="1527285" cy="377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Straight Connector 1044"/>
          <p:cNvCxnSpPr/>
          <p:nvPr/>
        </p:nvCxnSpPr>
        <p:spPr>
          <a:xfrm flipH="1" flipV="1">
            <a:off x="6334790" y="6113444"/>
            <a:ext cx="580648" cy="267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5098604" y="5725762"/>
            <a:ext cx="6663206" cy="914699"/>
          </a:xfrm>
          <a:prstGeom prst="ellipse">
            <a:avLst/>
          </a:prstGeom>
          <a:solidFill>
            <a:srgbClr val="FFFFFF">
              <a:alpha val="7882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7" name="Straight Connector 1046"/>
          <p:cNvCxnSpPr/>
          <p:nvPr/>
        </p:nvCxnSpPr>
        <p:spPr>
          <a:xfrm>
            <a:off x="2103910" y="5956607"/>
            <a:ext cx="799542" cy="609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Connector 1048"/>
          <p:cNvCxnSpPr/>
          <p:nvPr/>
        </p:nvCxnSpPr>
        <p:spPr>
          <a:xfrm flipH="1">
            <a:off x="2101253" y="5165572"/>
            <a:ext cx="960910" cy="808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Arrow Connector 1050"/>
          <p:cNvCxnSpPr/>
          <p:nvPr/>
        </p:nvCxnSpPr>
        <p:spPr>
          <a:xfrm flipH="1" flipV="1">
            <a:off x="2914295" y="5407599"/>
            <a:ext cx="2302401" cy="504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3" name="Straight Arrow Connector 1052"/>
          <p:cNvCxnSpPr/>
          <p:nvPr/>
        </p:nvCxnSpPr>
        <p:spPr>
          <a:xfrm flipH="1" flipV="1">
            <a:off x="2938881" y="5398964"/>
            <a:ext cx="2065715" cy="998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4" name="TextBox 1053"/>
          <p:cNvSpPr txBox="1"/>
          <p:nvPr/>
        </p:nvSpPr>
        <p:spPr>
          <a:xfrm>
            <a:off x="5354025" y="596301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VIRIGNIA</a:t>
            </a:r>
            <a:endParaRPr lang="en-US" dirty="0"/>
          </a:p>
        </p:txBody>
      </p:sp>
      <p:cxnSp>
        <p:nvCxnSpPr>
          <p:cNvPr id="1056" name="Straight Arrow Connector 1055"/>
          <p:cNvCxnSpPr/>
          <p:nvPr/>
        </p:nvCxnSpPr>
        <p:spPr>
          <a:xfrm flipH="1" flipV="1">
            <a:off x="2896784" y="5435295"/>
            <a:ext cx="2436140" cy="825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7" name="TextBox 1056"/>
          <p:cNvSpPr txBox="1"/>
          <p:nvPr/>
        </p:nvSpPr>
        <p:spPr>
          <a:xfrm>
            <a:off x="349483" y="5788312"/>
            <a:ext cx="1657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G.VIRGIN.MARY</a:t>
            </a:r>
            <a:endParaRPr lang="en-US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" y="5749274"/>
            <a:ext cx="414666" cy="414666"/>
          </a:xfrm>
          <a:prstGeom prst="rect">
            <a:avLst/>
          </a:prstGeom>
        </p:spPr>
      </p:pic>
      <p:pic>
        <p:nvPicPr>
          <p:cNvPr id="1061" name="Picture 106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79329" y="5963167"/>
            <a:ext cx="447238" cy="481641"/>
          </a:xfrm>
          <a:prstGeom prst="rect">
            <a:avLst/>
          </a:prstGeom>
        </p:spPr>
      </p:pic>
      <p:pic>
        <p:nvPicPr>
          <p:cNvPr id="1062" name="Picture 106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95715" y="5130895"/>
            <a:ext cx="486487" cy="497420"/>
          </a:xfrm>
          <a:prstGeom prst="rect">
            <a:avLst/>
          </a:prstGeom>
        </p:spPr>
      </p:pic>
      <p:sp>
        <p:nvSpPr>
          <p:cNvPr id="1063" name="TextBox 1062"/>
          <p:cNvSpPr txBox="1"/>
          <p:nvPr/>
        </p:nvSpPr>
        <p:spPr>
          <a:xfrm>
            <a:off x="873720" y="5067001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2008-2016</a:t>
            </a:r>
            <a:endParaRPr lang="en-US" dirty="0"/>
          </a:p>
        </p:txBody>
      </p:sp>
      <p:cxnSp>
        <p:nvCxnSpPr>
          <p:cNvPr id="1065" name="Straight Arrow Connector 1064"/>
          <p:cNvCxnSpPr/>
          <p:nvPr/>
        </p:nvCxnSpPr>
        <p:spPr>
          <a:xfrm>
            <a:off x="540212" y="5299525"/>
            <a:ext cx="1825107" cy="3678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6" name="TextBox 1065"/>
          <p:cNvSpPr txBox="1"/>
          <p:nvPr/>
        </p:nvSpPr>
        <p:spPr>
          <a:xfrm rot="985630">
            <a:off x="955258" y="5424082"/>
            <a:ext cx="13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adjustments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 rot="985630">
            <a:off x="3215003" y="5372514"/>
            <a:ext cx="134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adjustments</a:t>
            </a:r>
            <a:endParaRPr lang="en-US" dirty="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154019" y="4304185"/>
            <a:ext cx="736460" cy="753011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195560" y="4334633"/>
            <a:ext cx="845808" cy="91087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44" y="3111415"/>
            <a:ext cx="548071" cy="548071"/>
          </a:xfrm>
          <a:prstGeom prst="rect">
            <a:avLst/>
          </a:prstGeom>
        </p:spPr>
      </p:pic>
      <p:pic>
        <p:nvPicPr>
          <p:cNvPr id="1027" name="Picture 102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329" y="4190368"/>
            <a:ext cx="548071" cy="548071"/>
          </a:xfrm>
          <a:prstGeom prst="rect">
            <a:avLst/>
          </a:prstGeom>
        </p:spPr>
      </p:pic>
      <p:sp>
        <p:nvSpPr>
          <p:cNvPr id="1067" name="Rectangle 1066"/>
          <p:cNvSpPr/>
          <p:nvPr/>
        </p:nvSpPr>
        <p:spPr>
          <a:xfrm>
            <a:off x="6819655" y="4743264"/>
            <a:ext cx="1343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adjustments</a:t>
            </a:r>
          </a:p>
        </p:txBody>
      </p:sp>
      <p:pic>
        <p:nvPicPr>
          <p:cNvPr id="1068" name="Picture 1067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74" y="4192460"/>
            <a:ext cx="427047" cy="533277"/>
          </a:xfrm>
          <a:prstGeom prst="rect">
            <a:avLst/>
          </a:prstGeom>
        </p:spPr>
      </p:pic>
      <p:pic>
        <p:nvPicPr>
          <p:cNvPr id="1069" name="Picture 1068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819" y="5085436"/>
            <a:ext cx="368875" cy="348116"/>
          </a:xfrm>
          <a:prstGeom prst="rect">
            <a:avLst/>
          </a:prstGeom>
        </p:spPr>
      </p:pic>
      <p:pic>
        <p:nvPicPr>
          <p:cNvPr id="1070" name="Picture 1069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89" y="5008220"/>
            <a:ext cx="566301" cy="424179"/>
          </a:xfrm>
          <a:prstGeom prst="rect">
            <a:avLst/>
          </a:prstGeom>
        </p:spPr>
      </p:pic>
      <p:pic>
        <p:nvPicPr>
          <p:cNvPr id="1071" name="Picture 107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25" y="4983276"/>
            <a:ext cx="416181" cy="416181"/>
          </a:xfrm>
          <a:prstGeom prst="rect">
            <a:avLst/>
          </a:prstGeom>
        </p:spPr>
      </p:pic>
      <p:sp>
        <p:nvSpPr>
          <p:cNvPr id="1072" name="TextBox 1071"/>
          <p:cNvSpPr txBox="1"/>
          <p:nvPr/>
        </p:nvSpPr>
        <p:spPr>
          <a:xfrm>
            <a:off x="5733713" y="5374266"/>
            <a:ext cx="21451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Stein,frankesien,cout,Dracula,neuschwianstein</a:t>
            </a:r>
            <a:endParaRPr lang="en-US" sz="800" strike="sngStrike" dirty="0"/>
          </a:p>
        </p:txBody>
      </p:sp>
      <p:sp>
        <p:nvSpPr>
          <p:cNvPr id="1073" name="TextBox 1072"/>
          <p:cNvSpPr txBox="1"/>
          <p:nvPr/>
        </p:nvSpPr>
        <p:spPr>
          <a:xfrm>
            <a:off x="5689732" y="5396128"/>
            <a:ext cx="438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G.!KING.CUSTOMS.SCREWS.KORSET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stephnie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stehpnei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2565930" y="4091130"/>
            <a:ext cx="9638837" cy="27668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2618326" y="2339398"/>
            <a:ext cx="9406150" cy="16899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383489" y="5094350"/>
            <a:ext cx="2208221" cy="15461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4" name="TextBox 1073"/>
          <p:cNvSpPr txBox="1"/>
          <p:nvPr/>
        </p:nvSpPr>
        <p:spPr>
          <a:xfrm>
            <a:off x="3682693" y="2819772"/>
            <a:ext cx="341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 5905-1  FBI:WMD:GREEN</a:t>
            </a:r>
            <a:endParaRPr lang="en-US" dirty="0"/>
          </a:p>
        </p:txBody>
      </p:sp>
      <p:sp>
        <p:nvSpPr>
          <p:cNvPr id="1075" name="Rectangle 1074"/>
          <p:cNvSpPr/>
          <p:nvPr/>
        </p:nvSpPr>
        <p:spPr>
          <a:xfrm>
            <a:off x="3601900" y="4984377"/>
            <a:ext cx="4025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PROJECT </a:t>
            </a:r>
            <a:r>
              <a:rPr lang="en-US" dirty="0" smtClean="0"/>
              <a:t>5905-2  CONSTITUTINAL COURT</a:t>
            </a:r>
            <a:endParaRPr lang="en-US" dirty="0"/>
          </a:p>
        </p:txBody>
      </p:sp>
      <p:sp>
        <p:nvSpPr>
          <p:cNvPr id="1076" name="TextBox 1075"/>
          <p:cNvSpPr txBox="1"/>
          <p:nvPr/>
        </p:nvSpPr>
        <p:spPr>
          <a:xfrm>
            <a:off x="4459913" y="5235066"/>
            <a:ext cx="6947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dirty="0" err="1" smtClean="0"/>
              <a:t>CPVA.Gov</a:t>
            </a:r>
            <a:r>
              <a:rPr lang="en-US" dirty="0" smtClean="0"/>
              <a:t> </a:t>
            </a:r>
            <a:r>
              <a:rPr lang="en-US" dirty="0" err="1" smtClean="0"/>
              <a:t>Schwazeneger.CONSTITUTION</a:t>
            </a:r>
            <a:r>
              <a:rPr lang="en-US" dirty="0" smtClean="0"/>
              <a:t> CALIFRNOA</a:t>
            </a:r>
          </a:p>
          <a:p>
            <a:r>
              <a:rPr lang="en-US" dirty="0"/>
              <a:t>	</a:t>
            </a:r>
            <a:r>
              <a:rPr lang="en-US" dirty="0" smtClean="0"/>
              <a:t>LAW PUNISEMENT NSA TEXAS 2014 HOEMC:JESUS(FRNAKLYN)</a:t>
            </a:r>
          </a:p>
          <a:p>
            <a:r>
              <a:rPr lang="en-US" dirty="0" smtClean="0"/>
              <a:t>!SQ.!187.!PREA.CPVA.JFK(</a:t>
            </a:r>
            <a:r>
              <a:rPr lang="en-US" sz="800" strike="sngStrike" dirty="0" err="1" smtClean="0"/>
              <a:t>Apple.touch.AUTOMATED</a:t>
            </a:r>
            <a:r>
              <a:rPr lang="en-US" dirty="0" smtClean="0"/>
              <a:t>)  (MLK(</a:t>
            </a:r>
            <a:r>
              <a:rPr lang="en-US" sz="800" strike="sngStrike" dirty="0" smtClean="0"/>
              <a:t>.</a:t>
            </a:r>
            <a:r>
              <a:rPr lang="en-US" sz="800" strike="sngStrike" dirty="0" err="1" smtClean="0"/>
              <a:t>tiovli.framework</a:t>
            </a:r>
            <a:r>
              <a:rPr lang="en-US" sz="800" strike="sngStrike" dirty="0" smtClean="0"/>
              <a:t>_</a:t>
            </a:r>
            <a:endParaRPr lang="en-US" sz="8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6623754" y="1759722"/>
            <a:ext cx="48309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b="1" dirty="0" smtClean="0"/>
              <a:t>PENTAGON.EMEA</a:t>
            </a:r>
            <a:r>
              <a:rPr lang="en-US" dirty="0" smtClean="0"/>
              <a:t>(ATOMIC CLOCK(SQ.1D8723.CPVA.§187.PREA)</a:t>
            </a:r>
            <a:endParaRPr lang="en-US" dirty="0"/>
          </a:p>
        </p:txBody>
      </p:sp>
      <p:sp>
        <p:nvSpPr>
          <p:cNvPr id="1077" name="TextBox 1076"/>
          <p:cNvSpPr txBox="1"/>
          <p:nvPr/>
        </p:nvSpPr>
        <p:spPr>
          <a:xfrm>
            <a:off x="5924821" y="3185056"/>
            <a:ext cx="7681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DE-NK-SW-NK</a:t>
            </a:r>
            <a:endParaRPr lang="en-US" sz="800" strike="sngStrike" dirty="0"/>
          </a:p>
        </p:txBody>
      </p:sp>
      <p:sp>
        <p:nvSpPr>
          <p:cNvPr id="1078" name="TextBox 1077"/>
          <p:cNvSpPr txBox="1"/>
          <p:nvPr/>
        </p:nvSpPr>
        <p:spPr>
          <a:xfrm>
            <a:off x="5265587" y="3269087"/>
            <a:ext cx="5113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WAR CHECKPOINT CHALRIE</a:t>
            </a:r>
          </a:p>
          <a:p>
            <a:r>
              <a:rPr lang="en-US" dirty="0"/>
              <a:t>	</a:t>
            </a:r>
            <a:r>
              <a:rPr lang="en-US" dirty="0" smtClean="0"/>
              <a:t>(CASH REGISTER, OVERSIZE ALARM CLOCK)</a:t>
            </a:r>
            <a:endParaRPr lang="en-US" dirty="0"/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494" y="1156676"/>
            <a:ext cx="390409" cy="591271"/>
          </a:xfrm>
          <a:prstGeom prst="rect">
            <a:avLst/>
          </a:prstGeom>
        </p:spPr>
      </p:pic>
      <p:sp>
        <p:nvSpPr>
          <p:cNvPr id="1079" name="TextBox 1078"/>
          <p:cNvSpPr txBox="1"/>
          <p:nvPr/>
        </p:nvSpPr>
        <p:spPr>
          <a:xfrm>
            <a:off x="8824857" y="978484"/>
            <a:ext cx="18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Anglaa</a:t>
            </a:r>
            <a:r>
              <a:rPr lang="en-US" dirty="0" smtClean="0"/>
              <a:t> HAMBURG</a:t>
            </a:r>
            <a:endParaRPr lang="en-US" dirty="0"/>
          </a:p>
        </p:txBody>
      </p:sp>
      <p:cxnSp>
        <p:nvCxnSpPr>
          <p:cNvPr id="1081" name="Straight Connector 1080"/>
          <p:cNvCxnSpPr>
            <a:endCxn id="1079" idx="2"/>
          </p:cNvCxnSpPr>
          <p:nvPr/>
        </p:nvCxnSpPr>
        <p:spPr>
          <a:xfrm flipV="1">
            <a:off x="8765203" y="1347816"/>
            <a:ext cx="1005330" cy="394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2" name="Picture 1081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596" y="1236090"/>
            <a:ext cx="472578" cy="472578"/>
          </a:xfrm>
          <a:prstGeom prst="rect">
            <a:avLst/>
          </a:prstGeom>
        </p:spPr>
      </p:pic>
      <p:cxnSp>
        <p:nvCxnSpPr>
          <p:cNvPr id="1084" name="Straight Connector 1083"/>
          <p:cNvCxnSpPr/>
          <p:nvPr/>
        </p:nvCxnSpPr>
        <p:spPr>
          <a:xfrm flipH="1" flipV="1">
            <a:off x="8936376" y="1215763"/>
            <a:ext cx="1442342" cy="412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5" name="Picture 108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0220691" y="1215170"/>
            <a:ext cx="258620" cy="463361"/>
          </a:xfrm>
          <a:prstGeom prst="rect">
            <a:avLst/>
          </a:prstGeom>
        </p:spPr>
      </p:pic>
      <p:cxnSp>
        <p:nvCxnSpPr>
          <p:cNvPr id="1087" name="Straight Connector 1086"/>
          <p:cNvCxnSpPr/>
          <p:nvPr/>
        </p:nvCxnSpPr>
        <p:spPr>
          <a:xfrm>
            <a:off x="9905999" y="1231681"/>
            <a:ext cx="1041647" cy="435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8890720" y="1093143"/>
            <a:ext cx="1825489" cy="6306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/>
          <p:cNvCxnSpPr>
            <a:stCxn id="139" idx="3"/>
          </p:cNvCxnSpPr>
          <p:nvPr/>
        </p:nvCxnSpPr>
        <p:spPr>
          <a:xfrm flipH="1">
            <a:off x="9160814" y="1408475"/>
            <a:ext cx="1555395" cy="1772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951861" y="1207256"/>
            <a:ext cx="13981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Xml meta </a:t>
            </a:r>
            <a:r>
              <a:rPr lang="en-US" sz="1050" dirty="0" err="1" smtClean="0"/>
              <a:t>ibm</a:t>
            </a:r>
            <a:r>
              <a:rPr lang="en-US" sz="1050" dirty="0" smtClean="0"/>
              <a:t> rational</a:t>
            </a:r>
            <a:endParaRPr lang="en-US" sz="1050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8890719" y="1105707"/>
            <a:ext cx="1825489" cy="6571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8936376" y="1066028"/>
            <a:ext cx="2011270" cy="79349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731" y="5825956"/>
            <a:ext cx="470579" cy="47057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083" y="6119854"/>
            <a:ext cx="474582" cy="474582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4600030" y="6106604"/>
            <a:ext cx="154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</a:t>
            </a:r>
            <a:r>
              <a:rPr lang="en-US" dirty="0" smtClean="0"/>
              <a:t> Newsome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67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912" y="1940694"/>
            <a:ext cx="697319" cy="10560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2358765" y="1900936"/>
            <a:ext cx="788769" cy="10538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161" y="2740794"/>
            <a:ext cx="1547449" cy="8747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079" y="2931561"/>
            <a:ext cx="1305942" cy="7382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620" y="1900937"/>
            <a:ext cx="952500" cy="9525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2000993" y="1295250"/>
            <a:ext cx="1263650" cy="1244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51200" y="1801420"/>
            <a:ext cx="5548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will unravel the </a:t>
            </a:r>
            <a:r>
              <a:rPr lang="en-US" dirty="0" err="1" smtClean="0"/>
              <a:t>constution</a:t>
            </a:r>
            <a:r>
              <a:rPr lang="en-US" dirty="0" smtClean="0"/>
              <a:t> </a:t>
            </a:r>
            <a:r>
              <a:rPr lang="en-US" dirty="0" err="1" smtClean="0"/>
              <a:t>confugation</a:t>
            </a:r>
            <a:r>
              <a:rPr lang="en-US" dirty="0" smtClean="0"/>
              <a:t> for Jason Meiers</a:t>
            </a:r>
          </a:p>
          <a:p>
            <a:r>
              <a:rPr lang="en-US" dirty="0" smtClean="0"/>
              <a:t>1)  Remove in big letters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5747129" y="2078419"/>
            <a:ext cx="40251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PROJECT 5905-2  CONSTITUTINAL </a:t>
            </a:r>
            <a:r>
              <a:rPr lang="en-US" dirty="0" smtClean="0"/>
              <a:t>COURT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51200" y="244775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623418" y="2425503"/>
            <a:ext cx="5602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2014 </a:t>
            </a:r>
            <a:r>
              <a:rPr lang="en-US" dirty="0" err="1"/>
              <a:t>CPVA.Gov</a:t>
            </a:r>
            <a:r>
              <a:rPr lang="en-US" dirty="0"/>
              <a:t> </a:t>
            </a:r>
            <a:r>
              <a:rPr lang="en-US" dirty="0" err="1"/>
              <a:t>Schwazeneger.CONSTITUTION</a:t>
            </a:r>
            <a:r>
              <a:rPr lang="en-US" dirty="0"/>
              <a:t> CALIFRNOA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51200" y="2931720"/>
            <a:ext cx="6088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3) Update </a:t>
            </a:r>
            <a:r>
              <a:rPr lang="en-US" dirty="0" err="1" smtClean="0"/>
              <a:t>Gov</a:t>
            </a:r>
            <a:r>
              <a:rPr lang="en-US" dirty="0" smtClean="0"/>
              <a:t> </a:t>
            </a:r>
            <a:r>
              <a:rPr lang="en-US" dirty="0" err="1" smtClean="0"/>
              <a:t>Newsm</a:t>
            </a:r>
            <a:r>
              <a:rPr lang="en-US" dirty="0" smtClean="0"/>
              <a:t> and my 2 cents (</a:t>
            </a:r>
            <a:r>
              <a:rPr lang="en-US" dirty="0" err="1" smtClean="0"/>
              <a:t>roth.ibm.dmielr.rpofics</a:t>
            </a:r>
            <a:r>
              <a:rPr lang="en-US" dirty="0"/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2016269" y="1883854"/>
            <a:ext cx="989202" cy="9525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3251200" y="1623619"/>
            <a:ext cx="8267700" cy="20401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07" y="874319"/>
            <a:ext cx="876300" cy="8763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016269" y="863937"/>
            <a:ext cx="9635205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PROGRAMS AND PROJECTS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399" y="857850"/>
            <a:ext cx="796128" cy="107829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660342" y="2211065"/>
            <a:ext cx="47374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Modify, Bill and Amendment without democracy</a:t>
            </a:r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33" name="TextBox 32"/>
          <p:cNvSpPr txBox="1"/>
          <p:nvPr/>
        </p:nvSpPr>
        <p:spPr>
          <a:xfrm>
            <a:off x="4623640" y="2594417"/>
            <a:ext cx="64843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CIVILE CODE: Test humans through </a:t>
            </a:r>
            <a:r>
              <a:rPr lang="en-US" dirty="0" err="1" smtClean="0"/>
              <a:t>intentet</a:t>
            </a:r>
            <a:r>
              <a:rPr lang="en-US" dirty="0" smtClean="0"/>
              <a:t> portal </a:t>
            </a:r>
            <a:r>
              <a:rPr lang="en-US" dirty="0" err="1" smtClean="0"/>
              <a:t>facebook</a:t>
            </a:r>
            <a:endParaRPr lang="en-US" dirty="0" smtClean="0"/>
          </a:p>
          <a:p>
            <a:r>
              <a:rPr lang="en-US" sz="800" dirty="0" smtClean="0"/>
              <a:t>[x] no  </a:t>
            </a:r>
            <a:endParaRPr lang="en-US" sz="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2017740" y="1519041"/>
            <a:ext cx="9673077" cy="20737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902527" y="4310119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02124"/>
                </a:solidFill>
                <a:latin typeface="Google Sans"/>
              </a:rPr>
              <a:t>Krauth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Chemie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60600" y="4679451"/>
            <a:ext cx="470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Stehpe</a:t>
            </a:r>
            <a:r>
              <a:rPr lang="en-US" dirty="0" smtClean="0"/>
              <a:t>  (Angel Merkel)	</a:t>
            </a:r>
            <a:r>
              <a:rPr lang="en-US" strike="sngStrike" dirty="0" err="1" smtClean="0"/>
              <a:t>gorbahce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michala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4660342" y="4494785"/>
            <a:ext cx="89458" cy="724915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765300" y="4000500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HOMCIIE:IS-A-BELL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765300" y="4508534"/>
            <a:ext cx="1962397" cy="38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358765" y="4857242"/>
            <a:ext cx="387733" cy="6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612366" y="5192793"/>
            <a:ext cx="436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2011 </a:t>
            </a:r>
            <a:r>
              <a:rPr lang="en-US" strike="sngStrike" dirty="0" err="1" smtClean="0"/>
              <a:t>cheaing</a:t>
            </a:r>
            <a:r>
              <a:rPr lang="en-US" strike="sngStrike" dirty="0" smtClean="0"/>
              <a:t> </a:t>
            </a:r>
            <a:r>
              <a:rPr lang="en-US" dirty="0" err="1" smtClean="0"/>
              <a:t>gheoh</a:t>
            </a:r>
            <a:r>
              <a:rPr lang="en-US" dirty="0" smtClean="0"/>
              <a:t>(</a:t>
            </a:r>
            <a:r>
              <a:rPr lang="en-US" dirty="0" err="1" smtClean="0"/>
              <a:t>micheala</a:t>
            </a:r>
            <a:r>
              <a:rPr lang="en-US" strike="sngStrike" dirty="0" smtClean="0"/>
              <a:t>) !</a:t>
            </a:r>
            <a:r>
              <a:rPr lang="en-US" strike="sngStrike" dirty="0" err="1" smtClean="0"/>
              <a:t>serpated</a:t>
            </a:r>
            <a:endParaRPr lang="en-US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4491711" y="4804273"/>
            <a:ext cx="4267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blond</a:t>
            </a:r>
            <a:endParaRPr lang="en-US" sz="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4536440" y="5490691"/>
            <a:ext cx="4267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blond</a:t>
            </a:r>
            <a:endParaRPr lang="en-US" sz="800" strike="sngStrike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2565400" y="4857242"/>
            <a:ext cx="1926311" cy="6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0076" y="4528022"/>
            <a:ext cx="507509" cy="351588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H="1" flipV="1">
            <a:off x="7912100" y="4415405"/>
            <a:ext cx="887222" cy="517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5652770" y="5589770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b="1" dirty="0">
                <a:solidFill>
                  <a:srgbClr val="202124"/>
                </a:solidFill>
                <a:latin typeface="Roboto"/>
                <a:hlinkClick r:id="rId8"/>
              </a:rPr>
              <a:t>Address</a:t>
            </a:r>
            <a:r>
              <a:rPr lang="en-US" sz="800" b="1" dirty="0">
                <a:solidFill>
                  <a:srgbClr val="202124"/>
                </a:solidFill>
                <a:latin typeface="Roboto"/>
              </a:rPr>
              <a:t>: </a:t>
            </a:r>
            <a:r>
              <a:rPr lang="en-US" sz="800" dirty="0" err="1">
                <a:solidFill>
                  <a:srgbClr val="202124"/>
                </a:solidFill>
                <a:latin typeface="Roboto"/>
              </a:rPr>
              <a:t>Im</a:t>
            </a:r>
            <a:r>
              <a:rPr lang="en-US" sz="800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sz="800" dirty="0" err="1">
                <a:solidFill>
                  <a:srgbClr val="202124"/>
                </a:solidFill>
                <a:latin typeface="Roboto"/>
              </a:rPr>
              <a:t>Schollengarten</a:t>
            </a:r>
            <a:r>
              <a:rPr lang="en-US" sz="800" dirty="0">
                <a:solidFill>
                  <a:srgbClr val="202124"/>
                </a:solidFill>
                <a:latin typeface="Roboto"/>
              </a:rPr>
              <a:t> 1E, 76646 </a:t>
            </a:r>
            <a:r>
              <a:rPr lang="en-US" sz="800" dirty="0" err="1">
                <a:solidFill>
                  <a:srgbClr val="202124"/>
                </a:solidFill>
                <a:latin typeface="Roboto"/>
              </a:rPr>
              <a:t>Bruchsal</a:t>
            </a:r>
            <a:r>
              <a:rPr lang="en-US" sz="800" dirty="0">
                <a:solidFill>
                  <a:srgbClr val="202124"/>
                </a:solidFill>
                <a:latin typeface="Roboto"/>
              </a:rPr>
              <a:t>, Germany</a:t>
            </a:r>
            <a:endParaRPr lang="en-US" sz="800" dirty="0">
              <a:solidFill>
                <a:srgbClr val="70757A"/>
              </a:solidFill>
              <a:latin typeface="Roboto"/>
            </a:endParaRPr>
          </a:p>
          <a:p>
            <a:r>
              <a:rPr lang="en-US" dirty="0">
                <a:solidFill>
                  <a:srgbClr val="202124"/>
                </a:solidFill>
                <a:latin typeface="Roboto"/>
              </a:rPr>
              <a:t/>
            </a:r>
            <a:br>
              <a:rPr lang="en-US" dirty="0">
                <a:solidFill>
                  <a:srgbClr val="202124"/>
                </a:solidFill>
                <a:latin typeface="Roboto"/>
              </a:rPr>
            </a:b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161" y="4536352"/>
            <a:ext cx="2233756" cy="102577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878206" y="4317350"/>
            <a:ext cx="9673077" cy="148755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2632818" y="4547510"/>
            <a:ext cx="6166504" cy="1014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35853" y="46742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853007" y="4330960"/>
            <a:ext cx="843971" cy="3313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Sale</a:t>
            </a:r>
            <a:endParaRPr 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1831410" y="4648526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42" name="TextBox 41"/>
          <p:cNvSpPr txBox="1"/>
          <p:nvPr/>
        </p:nvSpPr>
        <p:spPr>
          <a:xfrm>
            <a:off x="3864924" y="4233044"/>
            <a:ext cx="4047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z="800" strike="sngStrike" dirty="0" smtClean="0"/>
              <a:t>(Crack</a:t>
            </a:r>
            <a:r>
              <a:rPr lang="en-US" sz="800" dirty="0" smtClean="0"/>
              <a:t>) </a:t>
            </a:r>
            <a:r>
              <a:rPr lang="en-US" dirty="0" smtClean="0"/>
              <a:t>HOMCEI:LUX:CONTOWN   A5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986" y="3619105"/>
            <a:ext cx="691014" cy="69101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869" y="3768589"/>
            <a:ext cx="704801" cy="439260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9832918" y="3717066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 </a:t>
            </a:r>
            <a:r>
              <a:rPr lang="en-US" sz="800" strike="sngStrike" dirty="0" smtClean="0"/>
              <a:t>Call you rice[2]</a:t>
            </a:r>
            <a:endParaRPr lang="en-US" sz="800" strike="sngStrike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0481869" y="3768366"/>
            <a:ext cx="749711" cy="4646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9282200" y="3899809"/>
            <a:ext cx="204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HOMCIE:LUX:LV:INT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7825465" y="3882790"/>
            <a:ext cx="1471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VIRGIN.MARY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213" y="3884408"/>
            <a:ext cx="378050" cy="37805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0499338" y="3718680"/>
            <a:ext cx="7489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Baden-Baden</a:t>
            </a:r>
            <a:endParaRPr lang="en-US" sz="800" strike="sngStrike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526" y="4387654"/>
            <a:ext cx="1003579" cy="47863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1108008" y="4353447"/>
            <a:ext cx="1056097" cy="5778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11325516" y="4269141"/>
            <a:ext cx="980784" cy="535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781" y="4256962"/>
            <a:ext cx="673608" cy="448256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0867405" y="4226385"/>
            <a:ext cx="724478" cy="4788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10867405" y="4252122"/>
            <a:ext cx="633581" cy="350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1449907" y="4310119"/>
            <a:ext cx="427628" cy="352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11988800" y="4536352"/>
            <a:ext cx="203200" cy="1378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11373356" y="4610333"/>
            <a:ext cx="8595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He got, she got, </a:t>
            </a:r>
          </a:p>
          <a:p>
            <a:r>
              <a:rPr lang="en-US" sz="800" strike="sngStrike" dirty="0" smtClean="0"/>
              <a:t>she di they did</a:t>
            </a:r>
            <a:endParaRPr lang="en-US" sz="800" strike="sngStrike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0840753" y="4252121"/>
            <a:ext cx="1323352" cy="6967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10917010" y="4365011"/>
            <a:ext cx="1383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Phil/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github</a:t>
            </a:r>
            <a:r>
              <a:rPr lang="en-US" sz="800" strike="sngStrike" dirty="0" smtClean="0"/>
              <a:t>): </a:t>
            </a:r>
            <a:r>
              <a:rPr lang="en-US" sz="800" strike="sngStrike" dirty="0" err="1" smtClean="0"/>
              <a:t>Apple.touch.networking.keep</a:t>
            </a:r>
            <a:r>
              <a:rPr lang="en-US" sz="800" strike="sngStrike" dirty="0" smtClean="0"/>
              <a:t>-alive</a:t>
            </a:r>
            <a:endParaRPr lang="en-US" sz="800" strike="sngStrike" dirty="0"/>
          </a:p>
        </p:txBody>
      </p:sp>
      <p:sp>
        <p:nvSpPr>
          <p:cNvPr id="82" name="TextBox 81"/>
          <p:cNvSpPr txBox="1"/>
          <p:nvPr/>
        </p:nvSpPr>
        <p:spPr>
          <a:xfrm>
            <a:off x="581291" y="222959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6190784" y="940881"/>
            <a:ext cx="184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PENTAGON.EMEA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654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2356</TotalTime>
  <Words>1800</Words>
  <Application>Microsoft Office PowerPoint</Application>
  <PresentationFormat>Widescreen</PresentationFormat>
  <Paragraphs>575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Google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Custom-tc-nrs11</dc:creator>
  <cp:lastModifiedBy>User_Kiosk_LL_Public</cp:lastModifiedBy>
  <cp:revision>255</cp:revision>
  <dcterms:created xsi:type="dcterms:W3CDTF">2023-09-16T19:03:37Z</dcterms:created>
  <dcterms:modified xsi:type="dcterms:W3CDTF">2023-09-21T20:50:10Z</dcterms:modified>
</cp:coreProperties>
</file>